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70"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initials="D" lastIdx="1" clrIdx="0">
    <p:extLst>
      <p:ext uri="{19B8F6BF-5375-455C-9EA6-DF929625EA0E}">
        <p15:presenceInfo xmlns:p15="http://schemas.microsoft.com/office/powerpoint/2012/main" userId="eacef71948dfa8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D0429-119E-4EA9-A86B-4D11FE84A202}" v="67" dt="2021-07-31T15:59:30.897"/>
    <p1510:client id="{F0D89129-19C6-46A0-A7FC-1AE871AF9E5A}" v="23" dt="2021-07-31T16:49:17.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eacef71948dfa844" providerId="LiveId" clId="{F0D89129-19C6-46A0-A7FC-1AE871AF9E5A}"/>
    <pc:docChg chg="undo redo custSel addSld modSld">
      <pc:chgData name="Daniel" userId="eacef71948dfa844" providerId="LiveId" clId="{F0D89129-19C6-46A0-A7FC-1AE871AF9E5A}" dt="2021-07-31T16:49:24.515" v="340" actId="26606"/>
      <pc:docMkLst>
        <pc:docMk/>
      </pc:docMkLst>
      <pc:sldChg chg="addSp delSp modSp mod setBg">
        <pc:chgData name="Daniel" userId="eacef71948dfa844" providerId="LiveId" clId="{F0D89129-19C6-46A0-A7FC-1AE871AF9E5A}" dt="2021-07-31T16:39:05.335" v="274" actId="26606"/>
        <pc:sldMkLst>
          <pc:docMk/>
          <pc:sldMk cId="3215507506" sldId="261"/>
        </pc:sldMkLst>
        <pc:spChg chg="mod">
          <ac:chgData name="Daniel" userId="eacef71948dfa844" providerId="LiveId" clId="{F0D89129-19C6-46A0-A7FC-1AE871AF9E5A}" dt="2021-07-31T16:39:05.335" v="274" actId="26606"/>
          <ac:spMkLst>
            <pc:docMk/>
            <pc:sldMk cId="3215507506" sldId="261"/>
            <ac:spMk id="2" creationId="{F3371E6A-F675-4F0C-9682-82F89A2D77DB}"/>
          </ac:spMkLst>
        </pc:spChg>
        <pc:spChg chg="mod">
          <ac:chgData name="Daniel" userId="eacef71948dfa844" providerId="LiveId" clId="{F0D89129-19C6-46A0-A7FC-1AE871AF9E5A}" dt="2021-07-31T16:39:05.335" v="274" actId="26606"/>
          <ac:spMkLst>
            <pc:docMk/>
            <pc:sldMk cId="3215507506" sldId="261"/>
            <ac:spMk id="3" creationId="{985EE536-CA9E-4D9C-967C-BFE401DB17F4}"/>
          </ac:spMkLst>
        </pc:spChg>
        <pc:spChg chg="add mod">
          <ac:chgData name="Daniel" userId="eacef71948dfa844" providerId="LiveId" clId="{F0D89129-19C6-46A0-A7FC-1AE871AF9E5A}" dt="2021-07-31T16:39:05.335" v="274" actId="26606"/>
          <ac:spMkLst>
            <pc:docMk/>
            <pc:sldMk cId="3215507506" sldId="261"/>
            <ac:spMk id="6" creationId="{9DDA7277-3EB0-4F94-BDDA-2242A7FB14B3}"/>
          </ac:spMkLst>
        </pc:spChg>
        <pc:spChg chg="del mod">
          <ac:chgData name="Daniel" userId="eacef71948dfa844" providerId="LiveId" clId="{F0D89129-19C6-46A0-A7FC-1AE871AF9E5A}" dt="2021-07-31T16:10:37.821" v="1" actId="478"/>
          <ac:spMkLst>
            <pc:docMk/>
            <pc:sldMk cId="3215507506" sldId="261"/>
            <ac:spMk id="9" creationId="{7A62FA39-2382-4D62-A315-02A06485C506}"/>
          </ac:spMkLst>
        </pc:spChg>
        <pc:spChg chg="add">
          <ac:chgData name="Daniel" userId="eacef71948dfa844" providerId="LiveId" clId="{F0D89129-19C6-46A0-A7FC-1AE871AF9E5A}" dt="2021-07-31T16:39:05.335" v="274" actId="26606"/>
          <ac:spMkLst>
            <pc:docMk/>
            <pc:sldMk cId="3215507506" sldId="261"/>
            <ac:spMk id="11" creationId="{1AEB7F98-32EC-40D3-89EE-C8433023163A}"/>
          </ac:spMkLst>
        </pc:spChg>
        <pc:spChg chg="add">
          <ac:chgData name="Daniel" userId="eacef71948dfa844" providerId="LiveId" clId="{F0D89129-19C6-46A0-A7FC-1AE871AF9E5A}" dt="2021-07-31T16:39:05.335" v="274" actId="26606"/>
          <ac:spMkLst>
            <pc:docMk/>
            <pc:sldMk cId="3215507506" sldId="261"/>
            <ac:spMk id="15" creationId="{DAD9000E-708C-464D-A86F-4ABE391B6BE8}"/>
          </ac:spMkLst>
        </pc:spChg>
        <pc:picChg chg="add mod">
          <ac:chgData name="Daniel" userId="eacef71948dfa844" providerId="LiveId" clId="{F0D89129-19C6-46A0-A7FC-1AE871AF9E5A}" dt="2021-07-31T16:39:05.335" v="274" actId="26606"/>
          <ac:picMkLst>
            <pc:docMk/>
            <pc:sldMk cId="3215507506" sldId="261"/>
            <ac:picMk id="5" creationId="{CB228344-C791-4E60-8166-460F7E3870E5}"/>
          </ac:picMkLst>
        </pc:picChg>
        <pc:cxnChg chg="add">
          <ac:chgData name="Daniel" userId="eacef71948dfa844" providerId="LiveId" clId="{F0D89129-19C6-46A0-A7FC-1AE871AF9E5A}" dt="2021-07-31T16:39:05.335" v="274" actId="26606"/>
          <ac:cxnSpMkLst>
            <pc:docMk/>
            <pc:sldMk cId="3215507506" sldId="261"/>
            <ac:cxnSpMk id="13" creationId="{77C6DF49-CBE3-4038-AC78-35DE4FD7CE8E}"/>
          </ac:cxnSpMkLst>
        </pc:cxnChg>
      </pc:sldChg>
      <pc:sldChg chg="addSp delSp modSp new mod setBg">
        <pc:chgData name="Daniel" userId="eacef71948dfa844" providerId="LiveId" clId="{F0D89129-19C6-46A0-A7FC-1AE871AF9E5A}" dt="2021-07-31T16:25:03.379" v="128" actId="478"/>
        <pc:sldMkLst>
          <pc:docMk/>
          <pc:sldMk cId="286007127" sldId="262"/>
        </pc:sldMkLst>
        <pc:spChg chg="mod">
          <ac:chgData name="Daniel" userId="eacef71948dfa844" providerId="LiveId" clId="{F0D89129-19C6-46A0-A7FC-1AE871AF9E5A}" dt="2021-07-31T16:24:49.316" v="117"/>
          <ac:spMkLst>
            <pc:docMk/>
            <pc:sldMk cId="286007127" sldId="262"/>
            <ac:spMk id="2" creationId="{F7008DBB-D390-4FA1-A141-3F82FF31E4DB}"/>
          </ac:spMkLst>
        </pc:spChg>
        <pc:spChg chg="del mod">
          <ac:chgData name="Daniel" userId="eacef71948dfa844" providerId="LiveId" clId="{F0D89129-19C6-46A0-A7FC-1AE871AF9E5A}" dt="2021-07-31T16:25:03.379" v="128" actId="478"/>
          <ac:spMkLst>
            <pc:docMk/>
            <pc:sldMk cId="286007127" sldId="262"/>
            <ac:spMk id="3" creationId="{46E85C22-4D09-473B-8D6D-5D6A1AC95342}"/>
          </ac:spMkLst>
        </pc:spChg>
        <pc:spChg chg="add">
          <ac:chgData name="Daniel" userId="eacef71948dfa844" providerId="LiveId" clId="{F0D89129-19C6-46A0-A7FC-1AE871AF9E5A}" dt="2021-07-31T16:24:24.716" v="97" actId="26606"/>
          <ac:spMkLst>
            <pc:docMk/>
            <pc:sldMk cId="286007127" sldId="262"/>
            <ac:spMk id="12" creationId="{EEE96A74-B62B-4642-AB22-7776A5F48CE7}"/>
          </ac:spMkLst>
        </pc:spChg>
        <pc:picChg chg="add mod">
          <ac:chgData name="Daniel" userId="eacef71948dfa844" providerId="LiveId" clId="{F0D89129-19C6-46A0-A7FC-1AE871AF9E5A}" dt="2021-07-31T16:24:24.716" v="97" actId="26606"/>
          <ac:picMkLst>
            <pc:docMk/>
            <pc:sldMk cId="286007127" sldId="262"/>
            <ac:picMk id="5" creationId="{BF7D2147-55DD-4C4D-A89C-9B48DFA51FDA}"/>
          </ac:picMkLst>
        </pc:picChg>
        <pc:picChg chg="add mod">
          <ac:chgData name="Daniel" userId="eacef71948dfa844" providerId="LiveId" clId="{F0D89129-19C6-46A0-A7FC-1AE871AF9E5A}" dt="2021-07-31T16:24:24.716" v="97" actId="26606"/>
          <ac:picMkLst>
            <pc:docMk/>
            <pc:sldMk cId="286007127" sldId="262"/>
            <ac:picMk id="7" creationId="{A1675B8E-489B-46A7-A207-041561A1F5B3}"/>
          </ac:picMkLst>
        </pc:picChg>
        <pc:cxnChg chg="add">
          <ac:chgData name="Daniel" userId="eacef71948dfa844" providerId="LiveId" clId="{F0D89129-19C6-46A0-A7FC-1AE871AF9E5A}" dt="2021-07-31T16:24:24.716" v="97" actId="26606"/>
          <ac:cxnSpMkLst>
            <pc:docMk/>
            <pc:sldMk cId="286007127" sldId="262"/>
            <ac:cxnSpMk id="14" creationId="{3A513CAD-9784-4D35-BAF9-1F7DDD697BDB}"/>
          </ac:cxnSpMkLst>
        </pc:cxnChg>
      </pc:sldChg>
      <pc:sldChg chg="addSp delSp modSp new mod setBg">
        <pc:chgData name="Daniel" userId="eacef71948dfa844" providerId="LiveId" clId="{F0D89129-19C6-46A0-A7FC-1AE871AF9E5A}" dt="2021-07-31T16:24:36.897" v="112" actId="20577"/>
        <pc:sldMkLst>
          <pc:docMk/>
          <pc:sldMk cId="1010979510" sldId="263"/>
        </pc:sldMkLst>
        <pc:spChg chg="mod">
          <ac:chgData name="Daniel" userId="eacef71948dfa844" providerId="LiveId" clId="{F0D89129-19C6-46A0-A7FC-1AE871AF9E5A}" dt="2021-07-31T16:24:36.897" v="112" actId="20577"/>
          <ac:spMkLst>
            <pc:docMk/>
            <pc:sldMk cId="1010979510" sldId="263"/>
            <ac:spMk id="2" creationId="{A6D6EB9B-B1BA-4A9D-8E26-7D977EE7409B}"/>
          </ac:spMkLst>
        </pc:spChg>
        <pc:spChg chg="del">
          <ac:chgData name="Daniel" userId="eacef71948dfa844" providerId="LiveId" clId="{F0D89129-19C6-46A0-A7FC-1AE871AF9E5A}" dt="2021-07-31T16:22:16.111" v="69" actId="22"/>
          <ac:spMkLst>
            <pc:docMk/>
            <pc:sldMk cId="1010979510" sldId="263"/>
            <ac:spMk id="3" creationId="{A59FF211-CF15-4A8A-A33B-918E5541F919}"/>
          </ac:spMkLst>
        </pc:spChg>
        <pc:spChg chg="add">
          <ac:chgData name="Daniel" userId="eacef71948dfa844" providerId="LiveId" clId="{F0D89129-19C6-46A0-A7FC-1AE871AF9E5A}" dt="2021-07-31T16:24:13.867" v="94" actId="26606"/>
          <ac:spMkLst>
            <pc:docMk/>
            <pc:sldMk cId="1010979510" sldId="263"/>
            <ac:spMk id="20" creationId="{3011B0B3-5679-4759-90B8-3B908C4CBD21}"/>
          </ac:spMkLst>
        </pc:spChg>
        <pc:grpChg chg="add">
          <ac:chgData name="Daniel" userId="eacef71948dfa844" providerId="LiveId" clId="{F0D89129-19C6-46A0-A7FC-1AE871AF9E5A}" dt="2021-07-31T16:24:13.867" v="94" actId="26606"/>
          <ac:grpSpMkLst>
            <pc:docMk/>
            <pc:sldMk cId="1010979510" sldId="263"/>
            <ac:grpSpMk id="14" creationId="{F982E0B2-AA9C-441C-A08E-A9DF9CF12116}"/>
          </ac:grpSpMkLst>
        </pc:grpChg>
        <pc:picChg chg="add mod">
          <ac:chgData name="Daniel" userId="eacef71948dfa844" providerId="LiveId" clId="{F0D89129-19C6-46A0-A7FC-1AE871AF9E5A}" dt="2021-07-31T16:24:18.738" v="96" actId="1076"/>
          <ac:picMkLst>
            <pc:docMk/>
            <pc:sldMk cId="1010979510" sldId="263"/>
            <ac:picMk id="5" creationId="{D028F69D-574A-49F2-AD4A-EFB6369B30A0}"/>
          </ac:picMkLst>
        </pc:picChg>
        <pc:picChg chg="add mod ord">
          <ac:chgData name="Daniel" userId="eacef71948dfa844" providerId="LiveId" clId="{F0D89129-19C6-46A0-A7FC-1AE871AF9E5A}" dt="2021-07-31T16:24:13.867" v="94" actId="26606"/>
          <ac:picMkLst>
            <pc:docMk/>
            <pc:sldMk cId="1010979510" sldId="263"/>
            <ac:picMk id="7" creationId="{9032CE72-E1F0-4485-AD69-87E48E59396B}"/>
          </ac:picMkLst>
        </pc:picChg>
        <pc:cxnChg chg="add">
          <ac:chgData name="Daniel" userId="eacef71948dfa844" providerId="LiveId" clId="{F0D89129-19C6-46A0-A7FC-1AE871AF9E5A}" dt="2021-07-31T16:24:13.867" v="94" actId="26606"/>
          <ac:cxnSpMkLst>
            <pc:docMk/>
            <pc:sldMk cId="1010979510" sldId="263"/>
            <ac:cxnSpMk id="12" creationId="{701C0CAB-6A03-4C6A-9FAA-219847753628}"/>
          </ac:cxnSpMkLst>
        </pc:cxnChg>
        <pc:cxnChg chg="add">
          <ac:chgData name="Daniel" userId="eacef71948dfa844" providerId="LiveId" clId="{F0D89129-19C6-46A0-A7FC-1AE871AF9E5A}" dt="2021-07-31T16:24:13.867" v="94" actId="26606"/>
          <ac:cxnSpMkLst>
            <pc:docMk/>
            <pc:sldMk cId="1010979510" sldId="263"/>
            <ac:cxnSpMk id="22" creationId="{32E97E5C-7A5F-424E-AAE4-654396E90799}"/>
          </ac:cxnSpMkLst>
        </pc:cxnChg>
      </pc:sldChg>
      <pc:sldChg chg="addSp delSp modSp new mod setBg">
        <pc:chgData name="Daniel" userId="eacef71948dfa844" providerId="LiveId" clId="{F0D89129-19C6-46A0-A7FC-1AE871AF9E5A}" dt="2021-07-31T16:24:43.894" v="113"/>
        <pc:sldMkLst>
          <pc:docMk/>
          <pc:sldMk cId="2207370164" sldId="264"/>
        </pc:sldMkLst>
        <pc:spChg chg="mod">
          <ac:chgData name="Daniel" userId="eacef71948dfa844" providerId="LiveId" clId="{F0D89129-19C6-46A0-A7FC-1AE871AF9E5A}" dt="2021-07-31T16:24:43.894" v="113"/>
          <ac:spMkLst>
            <pc:docMk/>
            <pc:sldMk cId="2207370164" sldId="264"/>
            <ac:spMk id="2" creationId="{CA89FB5A-848E-44D1-9DC4-4E142FC755D7}"/>
          </ac:spMkLst>
        </pc:spChg>
        <pc:spChg chg="del">
          <ac:chgData name="Daniel" userId="eacef71948dfa844" providerId="LiveId" clId="{F0D89129-19C6-46A0-A7FC-1AE871AF9E5A}" dt="2021-07-31T16:23:35.007" v="78" actId="22"/>
          <ac:spMkLst>
            <pc:docMk/>
            <pc:sldMk cId="2207370164" sldId="264"/>
            <ac:spMk id="3" creationId="{98516DEB-56AD-42F9-A4AB-80509D779655}"/>
          </ac:spMkLst>
        </pc:spChg>
        <pc:spChg chg="add">
          <ac:chgData name="Daniel" userId="eacef71948dfa844" providerId="LiveId" clId="{F0D89129-19C6-46A0-A7FC-1AE871AF9E5A}" dt="2021-07-31T16:23:54.455" v="86" actId="26606"/>
          <ac:spMkLst>
            <pc:docMk/>
            <pc:sldMk cId="2207370164" sldId="264"/>
            <ac:spMk id="20" creationId="{3011B0B3-5679-4759-90B8-3B908C4CBD21}"/>
          </ac:spMkLst>
        </pc:spChg>
        <pc:grpChg chg="add">
          <ac:chgData name="Daniel" userId="eacef71948dfa844" providerId="LiveId" clId="{F0D89129-19C6-46A0-A7FC-1AE871AF9E5A}" dt="2021-07-31T16:23:54.455" v="86" actId="26606"/>
          <ac:grpSpMkLst>
            <pc:docMk/>
            <pc:sldMk cId="2207370164" sldId="264"/>
            <ac:grpSpMk id="14" creationId="{F982E0B2-AA9C-441C-A08E-A9DF9CF12116}"/>
          </ac:grpSpMkLst>
        </pc:grpChg>
        <pc:picChg chg="add mod">
          <ac:chgData name="Daniel" userId="eacef71948dfa844" providerId="LiveId" clId="{F0D89129-19C6-46A0-A7FC-1AE871AF9E5A}" dt="2021-07-31T16:24:05.926" v="90" actId="14100"/>
          <ac:picMkLst>
            <pc:docMk/>
            <pc:sldMk cId="2207370164" sldId="264"/>
            <ac:picMk id="5" creationId="{9EE46F35-5AE3-4DFD-A99E-ED522B533638}"/>
          </ac:picMkLst>
        </pc:picChg>
        <pc:picChg chg="add mod ord">
          <ac:chgData name="Daniel" userId="eacef71948dfa844" providerId="LiveId" clId="{F0D89129-19C6-46A0-A7FC-1AE871AF9E5A}" dt="2021-07-31T16:24:11.178" v="93" actId="14100"/>
          <ac:picMkLst>
            <pc:docMk/>
            <pc:sldMk cId="2207370164" sldId="264"/>
            <ac:picMk id="7" creationId="{4066E623-83EE-4927-8859-67718E7F3E72}"/>
          </ac:picMkLst>
        </pc:picChg>
        <pc:cxnChg chg="add">
          <ac:chgData name="Daniel" userId="eacef71948dfa844" providerId="LiveId" clId="{F0D89129-19C6-46A0-A7FC-1AE871AF9E5A}" dt="2021-07-31T16:23:54.455" v="86" actId="26606"/>
          <ac:cxnSpMkLst>
            <pc:docMk/>
            <pc:sldMk cId="2207370164" sldId="264"/>
            <ac:cxnSpMk id="12" creationId="{701C0CAB-6A03-4C6A-9FAA-219847753628}"/>
          </ac:cxnSpMkLst>
        </pc:cxnChg>
        <pc:cxnChg chg="add">
          <ac:chgData name="Daniel" userId="eacef71948dfa844" providerId="LiveId" clId="{F0D89129-19C6-46A0-A7FC-1AE871AF9E5A}" dt="2021-07-31T16:23:54.455" v="86" actId="26606"/>
          <ac:cxnSpMkLst>
            <pc:docMk/>
            <pc:sldMk cId="2207370164" sldId="264"/>
            <ac:cxnSpMk id="22" creationId="{32E97E5C-7A5F-424E-AAE4-654396E90799}"/>
          </ac:cxnSpMkLst>
        </pc:cxnChg>
      </pc:sldChg>
      <pc:sldChg chg="addSp delSp modSp new mod setBg">
        <pc:chgData name="Daniel" userId="eacef71948dfa844" providerId="LiveId" clId="{F0D89129-19C6-46A0-A7FC-1AE871AF9E5A}" dt="2021-07-31T16:26:43.966" v="146" actId="26606"/>
        <pc:sldMkLst>
          <pc:docMk/>
          <pc:sldMk cId="1516806076" sldId="265"/>
        </pc:sldMkLst>
        <pc:spChg chg="mod">
          <ac:chgData name="Daniel" userId="eacef71948dfa844" providerId="LiveId" clId="{F0D89129-19C6-46A0-A7FC-1AE871AF9E5A}" dt="2021-07-31T16:26:43.966" v="146" actId="26606"/>
          <ac:spMkLst>
            <pc:docMk/>
            <pc:sldMk cId="1516806076" sldId="265"/>
            <ac:spMk id="2" creationId="{8C36CE07-82E8-4CE7-B8FC-F52A6407011A}"/>
          </ac:spMkLst>
        </pc:spChg>
        <pc:spChg chg="del">
          <ac:chgData name="Daniel" userId="eacef71948dfa844" providerId="LiveId" clId="{F0D89129-19C6-46A0-A7FC-1AE871AF9E5A}" dt="2021-07-31T16:26:34.648" v="133" actId="478"/>
          <ac:spMkLst>
            <pc:docMk/>
            <pc:sldMk cId="1516806076" sldId="265"/>
            <ac:spMk id="3" creationId="{E774FD17-A808-4B7E-8B31-07159D1AC087}"/>
          </ac:spMkLst>
        </pc:spChg>
        <pc:spChg chg="add">
          <ac:chgData name="Daniel" userId="eacef71948dfa844" providerId="LiveId" clId="{F0D89129-19C6-46A0-A7FC-1AE871AF9E5A}" dt="2021-07-31T16:26:43.966" v="146" actId="26606"/>
          <ac:spMkLst>
            <pc:docMk/>
            <pc:sldMk cId="1516806076" sldId="265"/>
            <ac:spMk id="18" creationId="{922314F7-656D-4F4F-8050-CCD6FC0FCF01}"/>
          </ac:spMkLst>
        </pc:spChg>
        <pc:grpChg chg="add">
          <ac:chgData name="Daniel" userId="eacef71948dfa844" providerId="LiveId" clId="{F0D89129-19C6-46A0-A7FC-1AE871AF9E5A}" dt="2021-07-31T16:26:43.966" v="146" actId="26606"/>
          <ac:grpSpMkLst>
            <pc:docMk/>
            <pc:sldMk cId="1516806076" sldId="265"/>
            <ac:grpSpMk id="12" creationId="{F982E0B2-AA9C-441C-A08E-A9DF9CF12116}"/>
          </ac:grpSpMkLst>
        </pc:grpChg>
        <pc:picChg chg="add mod">
          <ac:chgData name="Daniel" userId="eacef71948dfa844" providerId="LiveId" clId="{F0D89129-19C6-46A0-A7FC-1AE871AF9E5A}" dt="2021-07-31T16:26:43.966" v="146" actId="26606"/>
          <ac:picMkLst>
            <pc:docMk/>
            <pc:sldMk cId="1516806076" sldId="265"/>
            <ac:picMk id="5" creationId="{CB15C2B9-FA39-4899-AA36-140105D9477F}"/>
          </ac:picMkLst>
        </pc:picChg>
        <pc:cxnChg chg="add">
          <ac:chgData name="Daniel" userId="eacef71948dfa844" providerId="LiveId" clId="{F0D89129-19C6-46A0-A7FC-1AE871AF9E5A}" dt="2021-07-31T16:26:43.966" v="146" actId="26606"/>
          <ac:cxnSpMkLst>
            <pc:docMk/>
            <pc:sldMk cId="1516806076" sldId="265"/>
            <ac:cxnSpMk id="10" creationId="{701C0CAB-6A03-4C6A-9FAA-219847753628}"/>
          </ac:cxnSpMkLst>
        </pc:cxnChg>
        <pc:cxnChg chg="add">
          <ac:chgData name="Daniel" userId="eacef71948dfa844" providerId="LiveId" clId="{F0D89129-19C6-46A0-A7FC-1AE871AF9E5A}" dt="2021-07-31T16:26:43.966" v="146" actId="26606"/>
          <ac:cxnSpMkLst>
            <pc:docMk/>
            <pc:sldMk cId="1516806076" sldId="265"/>
            <ac:cxnSpMk id="20" creationId="{32E97E5C-7A5F-424E-AAE4-654396E90799}"/>
          </ac:cxnSpMkLst>
        </pc:cxnChg>
      </pc:sldChg>
      <pc:sldChg chg="addSp delSp modSp new mod setBg">
        <pc:chgData name="Daniel" userId="eacef71948dfa844" providerId="LiveId" clId="{F0D89129-19C6-46A0-A7FC-1AE871AF9E5A}" dt="2021-07-31T16:29:56.220" v="195" actId="14100"/>
        <pc:sldMkLst>
          <pc:docMk/>
          <pc:sldMk cId="2339193651" sldId="266"/>
        </pc:sldMkLst>
        <pc:spChg chg="mod">
          <ac:chgData name="Daniel" userId="eacef71948dfa844" providerId="LiveId" clId="{F0D89129-19C6-46A0-A7FC-1AE871AF9E5A}" dt="2021-07-31T16:29:51.435" v="193" actId="26606"/>
          <ac:spMkLst>
            <pc:docMk/>
            <pc:sldMk cId="2339193651" sldId="266"/>
            <ac:spMk id="2" creationId="{53DBBBDC-C5B9-432A-909B-5D85CA730289}"/>
          </ac:spMkLst>
        </pc:spChg>
        <pc:spChg chg="del">
          <ac:chgData name="Daniel" userId="eacef71948dfa844" providerId="LiveId" clId="{F0D89129-19C6-46A0-A7FC-1AE871AF9E5A}" dt="2021-07-31T16:29:51.435" v="193" actId="26606"/>
          <ac:spMkLst>
            <pc:docMk/>
            <pc:sldMk cId="2339193651" sldId="266"/>
            <ac:spMk id="3" creationId="{9032163D-F7AA-4C30-9459-2B7DBFA5C784}"/>
          </ac:spMkLst>
        </pc:spChg>
        <pc:spChg chg="add">
          <ac:chgData name="Daniel" userId="eacef71948dfa844" providerId="LiveId" clId="{F0D89129-19C6-46A0-A7FC-1AE871AF9E5A}" dt="2021-07-31T16:29:51.435" v="193" actId="26606"/>
          <ac:spMkLst>
            <pc:docMk/>
            <pc:sldMk cId="2339193651" sldId="266"/>
            <ac:spMk id="18" creationId="{922314F7-656D-4F4F-8050-CCD6FC0FCF01}"/>
          </ac:spMkLst>
        </pc:spChg>
        <pc:grpChg chg="add">
          <ac:chgData name="Daniel" userId="eacef71948dfa844" providerId="LiveId" clId="{F0D89129-19C6-46A0-A7FC-1AE871AF9E5A}" dt="2021-07-31T16:29:51.435" v="193" actId="26606"/>
          <ac:grpSpMkLst>
            <pc:docMk/>
            <pc:sldMk cId="2339193651" sldId="266"/>
            <ac:grpSpMk id="12" creationId="{F982E0B2-AA9C-441C-A08E-A9DF9CF12116}"/>
          </ac:grpSpMkLst>
        </pc:grpChg>
        <pc:picChg chg="add mod">
          <ac:chgData name="Daniel" userId="eacef71948dfa844" providerId="LiveId" clId="{F0D89129-19C6-46A0-A7FC-1AE871AF9E5A}" dt="2021-07-31T16:29:56.220" v="195" actId="14100"/>
          <ac:picMkLst>
            <pc:docMk/>
            <pc:sldMk cId="2339193651" sldId="266"/>
            <ac:picMk id="5" creationId="{76CB0F16-9B53-4CB9-A6A4-A55F2061AFE0}"/>
          </ac:picMkLst>
        </pc:picChg>
        <pc:cxnChg chg="add">
          <ac:chgData name="Daniel" userId="eacef71948dfa844" providerId="LiveId" clId="{F0D89129-19C6-46A0-A7FC-1AE871AF9E5A}" dt="2021-07-31T16:29:51.435" v="193" actId="26606"/>
          <ac:cxnSpMkLst>
            <pc:docMk/>
            <pc:sldMk cId="2339193651" sldId="266"/>
            <ac:cxnSpMk id="10" creationId="{701C0CAB-6A03-4C6A-9FAA-219847753628}"/>
          </ac:cxnSpMkLst>
        </pc:cxnChg>
        <pc:cxnChg chg="add">
          <ac:chgData name="Daniel" userId="eacef71948dfa844" providerId="LiveId" clId="{F0D89129-19C6-46A0-A7FC-1AE871AF9E5A}" dt="2021-07-31T16:29:51.435" v="193" actId="26606"/>
          <ac:cxnSpMkLst>
            <pc:docMk/>
            <pc:sldMk cId="2339193651" sldId="266"/>
            <ac:cxnSpMk id="20" creationId="{32E97E5C-7A5F-424E-AAE4-654396E90799}"/>
          </ac:cxnSpMkLst>
        </pc:cxnChg>
      </pc:sldChg>
      <pc:sldChg chg="addSp delSp modSp new mod setBg">
        <pc:chgData name="Daniel" userId="eacef71948dfa844" providerId="LiveId" clId="{F0D89129-19C6-46A0-A7FC-1AE871AF9E5A}" dt="2021-07-31T16:30:24.781" v="204" actId="14100"/>
        <pc:sldMkLst>
          <pc:docMk/>
          <pc:sldMk cId="1633553547" sldId="267"/>
        </pc:sldMkLst>
        <pc:spChg chg="mod">
          <ac:chgData name="Daniel" userId="eacef71948dfa844" providerId="LiveId" clId="{F0D89129-19C6-46A0-A7FC-1AE871AF9E5A}" dt="2021-07-31T16:30:12.286" v="199" actId="26606"/>
          <ac:spMkLst>
            <pc:docMk/>
            <pc:sldMk cId="1633553547" sldId="267"/>
            <ac:spMk id="2" creationId="{7FED5695-E164-4282-BDAB-ACCC09B57282}"/>
          </ac:spMkLst>
        </pc:spChg>
        <pc:spChg chg="del">
          <ac:chgData name="Daniel" userId="eacef71948dfa844" providerId="LiveId" clId="{F0D89129-19C6-46A0-A7FC-1AE871AF9E5A}" dt="2021-07-31T16:30:09.442" v="198" actId="478"/>
          <ac:spMkLst>
            <pc:docMk/>
            <pc:sldMk cId="1633553547" sldId="267"/>
            <ac:spMk id="3" creationId="{9FD7E015-06CA-440E-A165-E01DA48802AF}"/>
          </ac:spMkLst>
        </pc:spChg>
        <pc:spChg chg="add">
          <ac:chgData name="Daniel" userId="eacef71948dfa844" providerId="LiveId" clId="{F0D89129-19C6-46A0-A7FC-1AE871AF9E5A}" dt="2021-07-31T16:30:12.286" v="199" actId="26606"/>
          <ac:spMkLst>
            <pc:docMk/>
            <pc:sldMk cId="1633553547" sldId="267"/>
            <ac:spMk id="18" creationId="{922314F7-656D-4F4F-8050-CCD6FC0FCF01}"/>
          </ac:spMkLst>
        </pc:spChg>
        <pc:grpChg chg="add">
          <ac:chgData name="Daniel" userId="eacef71948dfa844" providerId="LiveId" clId="{F0D89129-19C6-46A0-A7FC-1AE871AF9E5A}" dt="2021-07-31T16:30:12.286" v="199" actId="26606"/>
          <ac:grpSpMkLst>
            <pc:docMk/>
            <pc:sldMk cId="1633553547" sldId="267"/>
            <ac:grpSpMk id="12" creationId="{F982E0B2-AA9C-441C-A08E-A9DF9CF12116}"/>
          </ac:grpSpMkLst>
        </pc:grpChg>
        <pc:picChg chg="add mod">
          <ac:chgData name="Daniel" userId="eacef71948dfa844" providerId="LiveId" clId="{F0D89129-19C6-46A0-A7FC-1AE871AF9E5A}" dt="2021-07-31T16:30:24.781" v="204" actId="14100"/>
          <ac:picMkLst>
            <pc:docMk/>
            <pc:sldMk cId="1633553547" sldId="267"/>
            <ac:picMk id="5" creationId="{F4B8FE42-9DDB-4F4F-8778-7342DD834550}"/>
          </ac:picMkLst>
        </pc:picChg>
        <pc:cxnChg chg="add">
          <ac:chgData name="Daniel" userId="eacef71948dfa844" providerId="LiveId" clId="{F0D89129-19C6-46A0-A7FC-1AE871AF9E5A}" dt="2021-07-31T16:30:12.286" v="199" actId="26606"/>
          <ac:cxnSpMkLst>
            <pc:docMk/>
            <pc:sldMk cId="1633553547" sldId="267"/>
            <ac:cxnSpMk id="10" creationId="{701C0CAB-6A03-4C6A-9FAA-219847753628}"/>
          </ac:cxnSpMkLst>
        </pc:cxnChg>
        <pc:cxnChg chg="add">
          <ac:chgData name="Daniel" userId="eacef71948dfa844" providerId="LiveId" clId="{F0D89129-19C6-46A0-A7FC-1AE871AF9E5A}" dt="2021-07-31T16:30:12.286" v="199" actId="26606"/>
          <ac:cxnSpMkLst>
            <pc:docMk/>
            <pc:sldMk cId="1633553547" sldId="267"/>
            <ac:cxnSpMk id="20" creationId="{32E97E5C-7A5F-424E-AAE4-654396E90799}"/>
          </ac:cxnSpMkLst>
        </pc:cxnChg>
      </pc:sldChg>
      <pc:sldChg chg="addSp delSp modSp new mod setBg">
        <pc:chgData name="Daniel" userId="eacef71948dfa844" providerId="LiveId" clId="{F0D89129-19C6-46A0-A7FC-1AE871AF9E5A}" dt="2021-07-31T16:34:23.248" v="269" actId="1076"/>
        <pc:sldMkLst>
          <pc:docMk/>
          <pc:sldMk cId="3822181197" sldId="268"/>
        </pc:sldMkLst>
        <pc:spChg chg="mod">
          <ac:chgData name="Daniel" userId="eacef71948dfa844" providerId="LiveId" clId="{F0D89129-19C6-46A0-A7FC-1AE871AF9E5A}" dt="2021-07-31T16:30:45.243" v="207" actId="26606"/>
          <ac:spMkLst>
            <pc:docMk/>
            <pc:sldMk cId="3822181197" sldId="268"/>
            <ac:spMk id="2" creationId="{DE5D9685-DC69-4B5B-A2BA-CD94A1745C41}"/>
          </ac:spMkLst>
        </pc:spChg>
        <pc:spChg chg="del">
          <ac:chgData name="Daniel" userId="eacef71948dfa844" providerId="LiveId" clId="{F0D89129-19C6-46A0-A7FC-1AE871AF9E5A}" dt="2021-07-31T16:30:42.515" v="206" actId="478"/>
          <ac:spMkLst>
            <pc:docMk/>
            <pc:sldMk cId="3822181197" sldId="268"/>
            <ac:spMk id="3" creationId="{CFC48AA5-909B-4F38-B6B1-534EE6908059}"/>
          </ac:spMkLst>
        </pc:spChg>
        <pc:spChg chg="add mod">
          <ac:chgData name="Daniel" userId="eacef71948dfa844" providerId="LiveId" clId="{F0D89129-19C6-46A0-A7FC-1AE871AF9E5A}" dt="2021-07-31T16:34:23.248" v="269" actId="1076"/>
          <ac:spMkLst>
            <pc:docMk/>
            <pc:sldMk cId="3822181197" sldId="268"/>
            <ac:spMk id="6" creationId="{2DBFDB74-5AB3-4E2B-8657-1BF36A57D24A}"/>
          </ac:spMkLst>
        </pc:spChg>
        <pc:spChg chg="add">
          <ac:chgData name="Daniel" userId="eacef71948dfa844" providerId="LiveId" clId="{F0D89129-19C6-46A0-A7FC-1AE871AF9E5A}" dt="2021-07-31T16:30:45.243" v="207" actId="26606"/>
          <ac:spMkLst>
            <pc:docMk/>
            <pc:sldMk cId="3822181197" sldId="268"/>
            <ac:spMk id="18" creationId="{922314F7-656D-4F4F-8050-CCD6FC0FCF01}"/>
          </ac:spMkLst>
        </pc:spChg>
        <pc:grpChg chg="add">
          <ac:chgData name="Daniel" userId="eacef71948dfa844" providerId="LiveId" clId="{F0D89129-19C6-46A0-A7FC-1AE871AF9E5A}" dt="2021-07-31T16:30:45.243" v="207" actId="26606"/>
          <ac:grpSpMkLst>
            <pc:docMk/>
            <pc:sldMk cId="3822181197" sldId="268"/>
            <ac:grpSpMk id="12" creationId="{F982E0B2-AA9C-441C-A08E-A9DF9CF12116}"/>
          </ac:grpSpMkLst>
        </pc:grpChg>
        <pc:picChg chg="add mod">
          <ac:chgData name="Daniel" userId="eacef71948dfa844" providerId="LiveId" clId="{F0D89129-19C6-46A0-A7FC-1AE871AF9E5A}" dt="2021-07-31T16:30:52.793" v="210" actId="14100"/>
          <ac:picMkLst>
            <pc:docMk/>
            <pc:sldMk cId="3822181197" sldId="268"/>
            <ac:picMk id="5" creationId="{4E24BBB4-D10D-4031-B4A5-B481D75581C3}"/>
          </ac:picMkLst>
        </pc:picChg>
        <pc:cxnChg chg="add">
          <ac:chgData name="Daniel" userId="eacef71948dfa844" providerId="LiveId" clId="{F0D89129-19C6-46A0-A7FC-1AE871AF9E5A}" dt="2021-07-31T16:30:45.243" v="207" actId="26606"/>
          <ac:cxnSpMkLst>
            <pc:docMk/>
            <pc:sldMk cId="3822181197" sldId="268"/>
            <ac:cxnSpMk id="10" creationId="{701C0CAB-6A03-4C6A-9FAA-219847753628}"/>
          </ac:cxnSpMkLst>
        </pc:cxnChg>
        <pc:cxnChg chg="add">
          <ac:chgData name="Daniel" userId="eacef71948dfa844" providerId="LiveId" clId="{F0D89129-19C6-46A0-A7FC-1AE871AF9E5A}" dt="2021-07-31T16:30:45.243" v="207" actId="26606"/>
          <ac:cxnSpMkLst>
            <pc:docMk/>
            <pc:sldMk cId="3822181197" sldId="268"/>
            <ac:cxnSpMk id="20" creationId="{32E97E5C-7A5F-424E-AAE4-654396E90799}"/>
          </ac:cxnSpMkLst>
        </pc:cxnChg>
      </pc:sldChg>
      <pc:sldChg chg="addSp delSp modSp add mod setBg">
        <pc:chgData name="Daniel" userId="eacef71948dfa844" providerId="LiveId" clId="{F0D89129-19C6-46A0-A7FC-1AE871AF9E5A}" dt="2021-07-31T16:34:08.612" v="268" actId="1076"/>
        <pc:sldMkLst>
          <pc:docMk/>
          <pc:sldMk cId="875773232" sldId="269"/>
        </pc:sldMkLst>
        <pc:spChg chg="mod">
          <ac:chgData name="Daniel" userId="eacef71948dfa844" providerId="LiveId" clId="{F0D89129-19C6-46A0-A7FC-1AE871AF9E5A}" dt="2021-07-31T16:31:05.737" v="213" actId="26606"/>
          <ac:spMkLst>
            <pc:docMk/>
            <pc:sldMk cId="875773232" sldId="269"/>
            <ac:spMk id="2" creationId="{DE5D9685-DC69-4B5B-A2BA-CD94A1745C41}"/>
          </ac:spMkLst>
        </pc:spChg>
        <pc:spChg chg="del">
          <ac:chgData name="Daniel" userId="eacef71948dfa844" providerId="LiveId" clId="{F0D89129-19C6-46A0-A7FC-1AE871AF9E5A}" dt="2021-07-31T16:30:59.515" v="212" actId="478"/>
          <ac:spMkLst>
            <pc:docMk/>
            <pc:sldMk cId="875773232" sldId="269"/>
            <ac:spMk id="3" creationId="{CFC48AA5-909B-4F38-B6B1-534EE6908059}"/>
          </ac:spMkLst>
        </pc:spChg>
        <pc:spChg chg="add mod">
          <ac:chgData name="Daniel" userId="eacef71948dfa844" providerId="LiveId" clId="{F0D89129-19C6-46A0-A7FC-1AE871AF9E5A}" dt="2021-07-31T16:34:08.612" v="268" actId="1076"/>
          <ac:spMkLst>
            <pc:docMk/>
            <pc:sldMk cId="875773232" sldId="269"/>
            <ac:spMk id="6" creationId="{D492B1DE-F799-411E-9314-F8C863F8E3EF}"/>
          </ac:spMkLst>
        </pc:spChg>
        <pc:spChg chg="add">
          <ac:chgData name="Daniel" userId="eacef71948dfa844" providerId="LiveId" clId="{F0D89129-19C6-46A0-A7FC-1AE871AF9E5A}" dt="2021-07-31T16:31:05.737" v="213" actId="26606"/>
          <ac:spMkLst>
            <pc:docMk/>
            <pc:sldMk cId="875773232" sldId="269"/>
            <ac:spMk id="18" creationId="{922314F7-656D-4F4F-8050-CCD6FC0FCF01}"/>
          </ac:spMkLst>
        </pc:spChg>
        <pc:grpChg chg="add">
          <ac:chgData name="Daniel" userId="eacef71948dfa844" providerId="LiveId" clId="{F0D89129-19C6-46A0-A7FC-1AE871AF9E5A}" dt="2021-07-31T16:31:05.737" v="213" actId="26606"/>
          <ac:grpSpMkLst>
            <pc:docMk/>
            <pc:sldMk cId="875773232" sldId="269"/>
            <ac:grpSpMk id="12" creationId="{F982E0B2-AA9C-441C-A08E-A9DF9CF12116}"/>
          </ac:grpSpMkLst>
        </pc:grpChg>
        <pc:picChg chg="add mod">
          <ac:chgData name="Daniel" userId="eacef71948dfa844" providerId="LiveId" clId="{F0D89129-19C6-46A0-A7FC-1AE871AF9E5A}" dt="2021-07-31T16:31:13.963" v="216" actId="14100"/>
          <ac:picMkLst>
            <pc:docMk/>
            <pc:sldMk cId="875773232" sldId="269"/>
            <ac:picMk id="5" creationId="{ACA2D136-39F9-4E8F-97E6-0F02A81C29C6}"/>
          </ac:picMkLst>
        </pc:picChg>
        <pc:cxnChg chg="add">
          <ac:chgData name="Daniel" userId="eacef71948dfa844" providerId="LiveId" clId="{F0D89129-19C6-46A0-A7FC-1AE871AF9E5A}" dt="2021-07-31T16:31:05.737" v="213" actId="26606"/>
          <ac:cxnSpMkLst>
            <pc:docMk/>
            <pc:sldMk cId="875773232" sldId="269"/>
            <ac:cxnSpMk id="10" creationId="{701C0CAB-6A03-4C6A-9FAA-219847753628}"/>
          </ac:cxnSpMkLst>
        </pc:cxnChg>
        <pc:cxnChg chg="add">
          <ac:chgData name="Daniel" userId="eacef71948dfa844" providerId="LiveId" clId="{F0D89129-19C6-46A0-A7FC-1AE871AF9E5A}" dt="2021-07-31T16:31:05.737" v="213" actId="26606"/>
          <ac:cxnSpMkLst>
            <pc:docMk/>
            <pc:sldMk cId="875773232" sldId="269"/>
            <ac:cxnSpMk id="20" creationId="{32E97E5C-7A5F-424E-AAE4-654396E90799}"/>
          </ac:cxnSpMkLst>
        </pc:cxnChg>
      </pc:sldChg>
      <pc:sldChg chg="addSp delSp modSp new mod setBg addCm">
        <pc:chgData name="Daniel" userId="eacef71948dfa844" providerId="LiveId" clId="{F0D89129-19C6-46A0-A7FC-1AE871AF9E5A}" dt="2021-07-31T16:40:05.108" v="285" actId="26606"/>
        <pc:sldMkLst>
          <pc:docMk/>
          <pc:sldMk cId="2991320924" sldId="270"/>
        </pc:sldMkLst>
        <pc:spChg chg="mod">
          <ac:chgData name="Daniel" userId="eacef71948dfa844" providerId="LiveId" clId="{F0D89129-19C6-46A0-A7FC-1AE871AF9E5A}" dt="2021-07-31T16:40:05.108" v="285" actId="26606"/>
          <ac:spMkLst>
            <pc:docMk/>
            <pc:sldMk cId="2991320924" sldId="270"/>
            <ac:spMk id="2" creationId="{6C560502-C85C-48FA-ABF8-E4FCD6762EE3}"/>
          </ac:spMkLst>
        </pc:spChg>
        <pc:spChg chg="add mod ord">
          <ac:chgData name="Daniel" userId="eacef71948dfa844" providerId="LiveId" clId="{F0D89129-19C6-46A0-A7FC-1AE871AF9E5A}" dt="2021-07-31T16:40:05.108" v="285" actId="26606"/>
          <ac:spMkLst>
            <pc:docMk/>
            <pc:sldMk cId="2991320924" sldId="270"/>
            <ac:spMk id="3" creationId="{2FC1CB50-BFBC-4F87-B856-D6F9FF7BA395}"/>
          </ac:spMkLst>
        </pc:spChg>
        <pc:spChg chg="del">
          <ac:chgData name="Daniel" userId="eacef71948dfa844" providerId="LiveId" clId="{F0D89129-19C6-46A0-A7FC-1AE871AF9E5A}" dt="2021-07-31T16:31:59.188" v="241"/>
          <ac:spMkLst>
            <pc:docMk/>
            <pc:sldMk cId="2991320924" sldId="270"/>
            <ac:spMk id="3" creationId="{97384F2D-4C07-458F-A710-7CAB628D21C2}"/>
          </ac:spMkLst>
        </pc:spChg>
        <pc:spChg chg="add">
          <ac:chgData name="Daniel" userId="eacef71948dfa844" providerId="LiveId" clId="{F0D89129-19C6-46A0-A7FC-1AE871AF9E5A}" dt="2021-07-31T16:40:05.108" v="285" actId="26606"/>
          <ac:spMkLst>
            <pc:docMk/>
            <pc:sldMk cId="2991320924" sldId="270"/>
            <ac:spMk id="75" creationId="{EEE96A74-B62B-4642-AB22-7776A5F48CE7}"/>
          </ac:spMkLst>
        </pc:spChg>
        <pc:picChg chg="add mod">
          <ac:chgData name="Daniel" userId="eacef71948dfa844" providerId="LiveId" clId="{F0D89129-19C6-46A0-A7FC-1AE871AF9E5A}" dt="2021-07-31T16:40:05.108" v="285" actId="26606"/>
          <ac:picMkLst>
            <pc:docMk/>
            <pc:sldMk cId="2991320924" sldId="270"/>
            <ac:picMk id="1026" creationId="{9856EA91-17FC-4B1E-8316-9175E54D8A99}"/>
          </ac:picMkLst>
        </pc:picChg>
        <pc:picChg chg="add mod ord">
          <ac:chgData name="Daniel" userId="eacef71948dfa844" providerId="LiveId" clId="{F0D89129-19C6-46A0-A7FC-1AE871AF9E5A}" dt="2021-07-31T16:40:05.108" v="285" actId="26606"/>
          <ac:picMkLst>
            <pc:docMk/>
            <pc:sldMk cId="2991320924" sldId="270"/>
            <ac:picMk id="1028" creationId="{EA267EF2-5551-4810-A829-C3477554CF04}"/>
          </ac:picMkLst>
        </pc:picChg>
        <pc:picChg chg="add mod">
          <ac:chgData name="Daniel" userId="eacef71948dfa844" providerId="LiveId" clId="{F0D89129-19C6-46A0-A7FC-1AE871AF9E5A}" dt="2021-07-31T16:40:05.108" v="285" actId="26606"/>
          <ac:picMkLst>
            <pc:docMk/>
            <pc:sldMk cId="2991320924" sldId="270"/>
            <ac:picMk id="1030" creationId="{33074BBB-A97C-4880-9708-F43EF2E3AACF}"/>
          </ac:picMkLst>
        </pc:picChg>
        <pc:cxnChg chg="add">
          <ac:chgData name="Daniel" userId="eacef71948dfa844" providerId="LiveId" clId="{F0D89129-19C6-46A0-A7FC-1AE871AF9E5A}" dt="2021-07-31T16:40:05.108" v="285" actId="26606"/>
          <ac:cxnSpMkLst>
            <pc:docMk/>
            <pc:sldMk cId="2991320924" sldId="270"/>
            <ac:cxnSpMk id="77" creationId="{3A513CAD-9784-4D35-BAF9-1F7DDD697BDB}"/>
          </ac:cxnSpMkLst>
        </pc:cxnChg>
      </pc:sldChg>
      <pc:sldChg chg="modSp new mod">
        <pc:chgData name="Daniel" userId="eacef71948dfa844" providerId="LiveId" clId="{F0D89129-19C6-46A0-A7FC-1AE871AF9E5A}" dt="2021-07-31T16:44:03.577" v="304" actId="20577"/>
        <pc:sldMkLst>
          <pc:docMk/>
          <pc:sldMk cId="849982670" sldId="271"/>
        </pc:sldMkLst>
        <pc:spChg chg="mod">
          <ac:chgData name="Daniel" userId="eacef71948dfa844" providerId="LiveId" clId="{F0D89129-19C6-46A0-A7FC-1AE871AF9E5A}" dt="2021-07-31T16:44:03.577" v="304" actId="20577"/>
          <ac:spMkLst>
            <pc:docMk/>
            <pc:sldMk cId="849982670" sldId="271"/>
            <ac:spMk id="2" creationId="{EFA2BE0E-1D02-40FE-8E5F-0BD5FDB708A6}"/>
          </ac:spMkLst>
        </pc:spChg>
      </pc:sldChg>
      <pc:sldChg chg="modSp new mod">
        <pc:chgData name="Daniel" userId="eacef71948dfa844" providerId="LiveId" clId="{F0D89129-19C6-46A0-A7FC-1AE871AF9E5A}" dt="2021-07-31T16:47:36.723" v="315" actId="20577"/>
        <pc:sldMkLst>
          <pc:docMk/>
          <pc:sldMk cId="616164012" sldId="272"/>
        </pc:sldMkLst>
        <pc:spChg chg="mod">
          <ac:chgData name="Daniel" userId="eacef71948dfa844" providerId="LiveId" clId="{F0D89129-19C6-46A0-A7FC-1AE871AF9E5A}" dt="2021-07-31T16:47:36.723" v="315" actId="20577"/>
          <ac:spMkLst>
            <pc:docMk/>
            <pc:sldMk cId="616164012" sldId="272"/>
            <ac:spMk id="2" creationId="{27D729C0-908F-40F5-AB09-1F88CF8D2C3F}"/>
          </ac:spMkLst>
        </pc:spChg>
      </pc:sldChg>
      <pc:sldChg chg="modSp new mod">
        <pc:chgData name="Daniel" userId="eacef71948dfa844" providerId="LiveId" clId="{F0D89129-19C6-46A0-A7FC-1AE871AF9E5A}" dt="2021-07-31T16:47:48.579" v="320" actId="20577"/>
        <pc:sldMkLst>
          <pc:docMk/>
          <pc:sldMk cId="3072310342" sldId="273"/>
        </pc:sldMkLst>
        <pc:spChg chg="mod">
          <ac:chgData name="Daniel" userId="eacef71948dfa844" providerId="LiveId" clId="{F0D89129-19C6-46A0-A7FC-1AE871AF9E5A}" dt="2021-07-31T16:47:48.579" v="320" actId="20577"/>
          <ac:spMkLst>
            <pc:docMk/>
            <pc:sldMk cId="3072310342" sldId="273"/>
            <ac:spMk id="2" creationId="{337F9EA3-B867-4917-BF15-763F99C57CB4}"/>
          </ac:spMkLst>
        </pc:spChg>
      </pc:sldChg>
      <pc:sldChg chg="modSp new mod">
        <pc:chgData name="Daniel" userId="eacef71948dfa844" providerId="LiveId" clId="{F0D89129-19C6-46A0-A7FC-1AE871AF9E5A}" dt="2021-07-31T16:48:03.947" v="335" actId="20577"/>
        <pc:sldMkLst>
          <pc:docMk/>
          <pc:sldMk cId="1520545111" sldId="274"/>
        </pc:sldMkLst>
        <pc:spChg chg="mod">
          <ac:chgData name="Daniel" userId="eacef71948dfa844" providerId="LiveId" clId="{F0D89129-19C6-46A0-A7FC-1AE871AF9E5A}" dt="2021-07-31T16:48:03.947" v="335" actId="20577"/>
          <ac:spMkLst>
            <pc:docMk/>
            <pc:sldMk cId="1520545111" sldId="274"/>
            <ac:spMk id="2" creationId="{B6FC9E65-E840-4A1B-ACBA-66DD82B9A995}"/>
          </ac:spMkLst>
        </pc:spChg>
      </pc:sldChg>
      <pc:sldChg chg="addSp delSp modSp new mod setBg">
        <pc:chgData name="Daniel" userId="eacef71948dfa844" providerId="LiveId" clId="{F0D89129-19C6-46A0-A7FC-1AE871AF9E5A}" dt="2021-07-31T16:49:24.515" v="340" actId="26606"/>
        <pc:sldMkLst>
          <pc:docMk/>
          <pc:sldMk cId="2101895144" sldId="275"/>
        </pc:sldMkLst>
        <pc:spChg chg="del">
          <ac:chgData name="Daniel" userId="eacef71948dfa844" providerId="LiveId" clId="{F0D89129-19C6-46A0-A7FC-1AE871AF9E5A}" dt="2021-07-31T16:49:24.515" v="340" actId="26606"/>
          <ac:spMkLst>
            <pc:docMk/>
            <pc:sldMk cId="2101895144" sldId="275"/>
            <ac:spMk id="2" creationId="{59D0151A-506C-482B-B06A-400F505C7544}"/>
          </ac:spMkLst>
        </pc:spChg>
        <pc:spChg chg="del">
          <ac:chgData name="Daniel" userId="eacef71948dfa844" providerId="LiveId" clId="{F0D89129-19C6-46A0-A7FC-1AE871AF9E5A}" dt="2021-07-31T16:49:17.592" v="337" actId="931"/>
          <ac:spMkLst>
            <pc:docMk/>
            <pc:sldMk cId="2101895144" sldId="275"/>
            <ac:spMk id="3" creationId="{295B58D2-0FA6-48B5-A5A4-600AE01778C0}"/>
          </ac:spMkLst>
        </pc:spChg>
        <pc:spChg chg="add mod">
          <ac:chgData name="Daniel" userId="eacef71948dfa844" providerId="LiveId" clId="{F0D89129-19C6-46A0-A7FC-1AE871AF9E5A}" dt="2021-07-31T16:49:24.515" v="340" actId="26606"/>
          <ac:spMkLst>
            <pc:docMk/>
            <pc:sldMk cId="2101895144" sldId="275"/>
            <ac:spMk id="6" creationId="{830FBF69-257B-4E0D-916C-5D971C727277}"/>
          </ac:spMkLst>
        </pc:spChg>
        <pc:spChg chg="add">
          <ac:chgData name="Daniel" userId="eacef71948dfa844" providerId="LiveId" clId="{F0D89129-19C6-46A0-A7FC-1AE871AF9E5A}" dt="2021-07-31T16:49:24.515" v="340" actId="26606"/>
          <ac:spMkLst>
            <pc:docMk/>
            <pc:sldMk cId="2101895144" sldId="275"/>
            <ac:spMk id="11" creationId="{EC4D5A78-88D0-4BF3-B3D6-0CC8F27C5DD6}"/>
          </ac:spMkLst>
        </pc:spChg>
        <pc:spChg chg="add">
          <ac:chgData name="Daniel" userId="eacef71948dfa844" providerId="LiveId" clId="{F0D89129-19C6-46A0-A7FC-1AE871AF9E5A}" dt="2021-07-31T16:49:24.515" v="340" actId="26606"/>
          <ac:spMkLst>
            <pc:docMk/>
            <pc:sldMk cId="2101895144" sldId="275"/>
            <ac:spMk id="13" creationId="{4E63F70D-FACC-4143-A82D-6E8F7EC16FDD}"/>
          </ac:spMkLst>
        </pc:spChg>
        <pc:spChg chg="add">
          <ac:chgData name="Daniel" userId="eacef71948dfa844" providerId="LiveId" clId="{F0D89129-19C6-46A0-A7FC-1AE871AF9E5A}" dt="2021-07-31T16:49:24.515" v="340" actId="26606"/>
          <ac:spMkLst>
            <pc:docMk/>
            <pc:sldMk cId="2101895144" sldId="275"/>
            <ac:spMk id="15" creationId="{4198D1D3-18D0-4451-8DD8-21B40D900558}"/>
          </ac:spMkLst>
        </pc:spChg>
        <pc:spChg chg="add">
          <ac:chgData name="Daniel" userId="eacef71948dfa844" providerId="LiveId" clId="{F0D89129-19C6-46A0-A7FC-1AE871AF9E5A}" dt="2021-07-31T16:49:24.515" v="340" actId="26606"/>
          <ac:spMkLst>
            <pc:docMk/>
            <pc:sldMk cId="2101895144" sldId="275"/>
            <ac:spMk id="17" creationId="{DBA117BE-BC79-418E-81BF-D08D79CB918B}"/>
          </ac:spMkLst>
        </pc:spChg>
        <pc:picChg chg="add mod">
          <ac:chgData name="Daniel" userId="eacef71948dfa844" providerId="LiveId" clId="{F0D89129-19C6-46A0-A7FC-1AE871AF9E5A}" dt="2021-07-31T16:49:24.515" v="340" actId="26606"/>
          <ac:picMkLst>
            <pc:docMk/>
            <pc:sldMk cId="2101895144" sldId="275"/>
            <ac:picMk id="5" creationId="{65237208-0ECE-40E9-84FA-FFE1E947A8F7}"/>
          </ac:picMkLst>
        </pc:picChg>
      </pc:sldChg>
    </pc:docChg>
  </pc:docChgLst>
  <pc:docChgLst>
    <pc:chgData name="Daniel" userId="eacef71948dfa844" providerId="LiveId" clId="{53ED0429-119E-4EA9-A86B-4D11FE84A202}"/>
    <pc:docChg chg="undo redo custSel addSld modSld">
      <pc:chgData name="Daniel" userId="eacef71948dfa844" providerId="LiveId" clId="{53ED0429-119E-4EA9-A86B-4D11FE84A202}" dt="2021-07-31T16:03:37.761" v="1660" actId="1076"/>
      <pc:docMkLst>
        <pc:docMk/>
      </pc:docMkLst>
      <pc:sldChg chg="addSp delSp modSp mod setBg">
        <pc:chgData name="Daniel" userId="eacef71948dfa844" providerId="LiveId" clId="{53ED0429-119E-4EA9-A86B-4D11FE84A202}" dt="2021-07-31T15:49:58.202" v="976" actId="20577"/>
        <pc:sldMkLst>
          <pc:docMk/>
          <pc:sldMk cId="3946237197" sldId="258"/>
        </pc:sldMkLst>
        <pc:spChg chg="mod">
          <ac:chgData name="Daniel" userId="eacef71948dfa844" providerId="LiveId" clId="{53ED0429-119E-4EA9-A86B-4D11FE84A202}" dt="2021-07-31T15:31:22.444" v="316" actId="26606"/>
          <ac:spMkLst>
            <pc:docMk/>
            <pc:sldMk cId="3946237197" sldId="258"/>
            <ac:spMk id="2" creationId="{75A58167-181D-46A0-99AC-5BFC3A8037C1}"/>
          </ac:spMkLst>
        </pc:spChg>
        <pc:spChg chg="add del mod">
          <ac:chgData name="Daniel" userId="eacef71948dfa844" providerId="LiveId" clId="{53ED0429-119E-4EA9-A86B-4D11FE84A202}" dt="2021-07-31T15:31:22.444" v="316" actId="26606"/>
          <ac:spMkLst>
            <pc:docMk/>
            <pc:sldMk cId="3946237197" sldId="258"/>
            <ac:spMk id="3" creationId="{579C300C-2244-44E5-AC04-E4832D7BE741}"/>
          </ac:spMkLst>
        </pc:spChg>
        <pc:spChg chg="add">
          <ac:chgData name="Daniel" userId="eacef71948dfa844" providerId="LiveId" clId="{53ED0429-119E-4EA9-A86B-4D11FE84A202}" dt="2021-07-31T15:31:22.444" v="316" actId="26606"/>
          <ac:spMkLst>
            <pc:docMk/>
            <pc:sldMk cId="3946237197" sldId="258"/>
            <ac:spMk id="6" creationId="{EEE96A74-B62B-4642-AB22-7776A5F48CE7}"/>
          </ac:spMkLst>
        </pc:spChg>
        <pc:spChg chg="add">
          <ac:chgData name="Daniel" userId="eacef71948dfa844" providerId="LiveId" clId="{53ED0429-119E-4EA9-A86B-4D11FE84A202}" dt="2021-07-31T15:31:22.444" v="316" actId="26606"/>
          <ac:spMkLst>
            <pc:docMk/>
            <pc:sldMk cId="3946237197" sldId="258"/>
            <ac:spMk id="7" creationId="{8576A6EA-4B09-480F-BB03-9616027234E4}"/>
          </ac:spMkLst>
        </pc:spChg>
        <pc:spChg chg="add del">
          <ac:chgData name="Daniel" userId="eacef71948dfa844" providerId="LiveId" clId="{53ED0429-119E-4EA9-A86B-4D11FE84A202}" dt="2021-07-31T15:31:01.104" v="298" actId="26606"/>
          <ac:spMkLst>
            <pc:docMk/>
            <pc:sldMk cId="3946237197" sldId="258"/>
            <ac:spMk id="9" creationId="{DB66C9CD-6BF4-44CA-8078-0BB819080761}"/>
          </ac:spMkLst>
        </pc:spChg>
        <pc:spChg chg="add del">
          <ac:chgData name="Daniel" userId="eacef71948dfa844" providerId="LiveId" clId="{53ED0429-119E-4EA9-A86B-4D11FE84A202}" dt="2021-07-31T15:31:01.104" v="298" actId="26606"/>
          <ac:spMkLst>
            <pc:docMk/>
            <pc:sldMk cId="3946237197" sldId="258"/>
            <ac:spMk id="11" creationId="{F883A8D1-ED1B-47A1-AA44-289C080EDDB9}"/>
          </ac:spMkLst>
        </pc:spChg>
        <pc:graphicFrameChg chg="add del">
          <ac:chgData name="Daniel" userId="eacef71948dfa844" providerId="LiveId" clId="{53ED0429-119E-4EA9-A86B-4D11FE84A202}" dt="2021-07-31T15:31:01.104" v="298" actId="26606"/>
          <ac:graphicFrameMkLst>
            <pc:docMk/>
            <pc:sldMk cId="3946237197" sldId="258"/>
            <ac:graphicFrameMk id="5" creationId="{3AA2A75A-434F-4C60-AD3B-EB6B9BDB2888}"/>
          </ac:graphicFrameMkLst>
        </pc:graphicFrameChg>
        <pc:graphicFrameChg chg="add mod">
          <ac:chgData name="Daniel" userId="eacef71948dfa844" providerId="LiveId" clId="{53ED0429-119E-4EA9-A86B-4D11FE84A202}" dt="2021-07-31T15:49:58.202" v="976" actId="20577"/>
          <ac:graphicFrameMkLst>
            <pc:docMk/>
            <pc:sldMk cId="3946237197" sldId="258"/>
            <ac:graphicFrameMk id="8" creationId="{76F56330-F3DA-4411-803D-DBB38ABE2327}"/>
          </ac:graphicFrameMkLst>
        </pc:graphicFrameChg>
      </pc:sldChg>
      <pc:sldChg chg="addSp modSp new mod setBg">
        <pc:chgData name="Daniel" userId="eacef71948dfa844" providerId="LiveId" clId="{53ED0429-119E-4EA9-A86B-4D11FE84A202}" dt="2021-07-31T16:00:46.978" v="1652" actId="403"/>
        <pc:sldMkLst>
          <pc:docMk/>
          <pc:sldMk cId="2390265931" sldId="259"/>
        </pc:sldMkLst>
        <pc:spChg chg="mod">
          <ac:chgData name="Daniel" userId="eacef71948dfa844" providerId="LiveId" clId="{53ED0429-119E-4EA9-A86B-4D11FE84A202}" dt="2021-07-31T16:00:46.978" v="1652" actId="403"/>
          <ac:spMkLst>
            <pc:docMk/>
            <pc:sldMk cId="2390265931" sldId="259"/>
            <ac:spMk id="2" creationId="{EF6582E6-A23A-491D-A9AF-5039EA5FCDDF}"/>
          </ac:spMkLst>
        </pc:spChg>
        <pc:spChg chg="mod ord">
          <ac:chgData name="Daniel" userId="eacef71948dfa844" providerId="LiveId" clId="{53ED0429-119E-4EA9-A86B-4D11FE84A202}" dt="2021-07-31T16:00:42.082" v="1649" actId="403"/>
          <ac:spMkLst>
            <pc:docMk/>
            <pc:sldMk cId="2390265931" sldId="259"/>
            <ac:spMk id="3" creationId="{56A52D1C-8842-48BF-8FDB-6346FD7A974E}"/>
          </ac:spMkLst>
        </pc:spChg>
        <pc:spChg chg="add mod">
          <ac:chgData name="Daniel" userId="eacef71948dfa844" providerId="LiveId" clId="{53ED0429-119E-4EA9-A86B-4D11FE84A202}" dt="2021-07-31T15:59:40.454" v="1623" actId="26606"/>
          <ac:spMkLst>
            <pc:docMk/>
            <pc:sldMk cId="2390265931" sldId="259"/>
            <ac:spMk id="6" creationId="{3DD61DD3-0367-4FCB-BF5B-2F0557BF9C45}"/>
          </ac:spMkLst>
        </pc:spChg>
        <pc:spChg chg="add">
          <ac:chgData name="Daniel" userId="eacef71948dfa844" providerId="LiveId" clId="{53ED0429-119E-4EA9-A86B-4D11FE84A202}" dt="2021-07-31T15:59:40.454" v="1623" actId="26606"/>
          <ac:spMkLst>
            <pc:docMk/>
            <pc:sldMk cId="2390265931" sldId="259"/>
            <ac:spMk id="11" creationId="{DB66C9CD-6BF4-44CA-8078-0BB819080761}"/>
          </ac:spMkLst>
        </pc:spChg>
        <pc:picChg chg="add mod">
          <ac:chgData name="Daniel" userId="eacef71948dfa844" providerId="LiveId" clId="{53ED0429-119E-4EA9-A86B-4D11FE84A202}" dt="2021-07-31T15:59:40.454" v="1623" actId="26606"/>
          <ac:picMkLst>
            <pc:docMk/>
            <pc:sldMk cId="2390265931" sldId="259"/>
            <ac:picMk id="5" creationId="{E2FE71D7-C823-4266-8756-4DA443CED404}"/>
          </ac:picMkLst>
        </pc:picChg>
        <pc:cxnChg chg="add">
          <ac:chgData name="Daniel" userId="eacef71948dfa844" providerId="LiveId" clId="{53ED0429-119E-4EA9-A86B-4D11FE84A202}" dt="2021-07-31T15:59:40.454" v="1623" actId="26606"/>
          <ac:cxnSpMkLst>
            <pc:docMk/>
            <pc:sldMk cId="2390265931" sldId="259"/>
            <ac:cxnSpMk id="13" creationId="{77C6DF49-CBE3-4038-AC78-35DE4FD7CE8E}"/>
          </ac:cxnSpMkLst>
        </pc:cxnChg>
      </pc:sldChg>
      <pc:sldChg chg="addSp delSp modSp new mod setBg">
        <pc:chgData name="Daniel" userId="eacef71948dfa844" providerId="LiveId" clId="{53ED0429-119E-4EA9-A86B-4D11FE84A202}" dt="2021-07-31T15:58:32.440" v="1619" actId="26606"/>
        <pc:sldMkLst>
          <pc:docMk/>
          <pc:sldMk cId="2535941239" sldId="260"/>
        </pc:sldMkLst>
        <pc:spChg chg="mod">
          <ac:chgData name="Daniel" userId="eacef71948dfa844" providerId="LiveId" clId="{53ED0429-119E-4EA9-A86B-4D11FE84A202}" dt="2021-07-31T15:58:32.440" v="1619" actId="26606"/>
          <ac:spMkLst>
            <pc:docMk/>
            <pc:sldMk cId="2535941239" sldId="260"/>
            <ac:spMk id="2" creationId="{0FB69934-3042-47A5-A1AB-426DDC940217}"/>
          </ac:spMkLst>
        </pc:spChg>
        <pc:spChg chg="mod">
          <ac:chgData name="Daniel" userId="eacef71948dfa844" providerId="LiveId" clId="{53ED0429-119E-4EA9-A86B-4D11FE84A202}" dt="2021-07-31T15:58:32.440" v="1619" actId="26606"/>
          <ac:spMkLst>
            <pc:docMk/>
            <pc:sldMk cId="2535941239" sldId="260"/>
            <ac:spMk id="3" creationId="{2BCD40DF-345D-4A8C-B6BD-09A34EF4E098}"/>
          </ac:spMkLst>
        </pc:spChg>
        <pc:spChg chg="add mod">
          <ac:chgData name="Daniel" userId="eacef71948dfa844" providerId="LiveId" clId="{53ED0429-119E-4EA9-A86B-4D11FE84A202}" dt="2021-07-31T15:58:32.440" v="1619" actId="26606"/>
          <ac:spMkLst>
            <pc:docMk/>
            <pc:sldMk cId="2535941239" sldId="260"/>
            <ac:spMk id="6" creationId="{21418A2F-C9C8-4E62-AB65-0D8F7E0B2B90}"/>
          </ac:spMkLst>
        </pc:spChg>
        <pc:spChg chg="add del">
          <ac:chgData name="Daniel" userId="eacef71948dfa844" providerId="LiveId" clId="{53ED0429-119E-4EA9-A86B-4D11FE84A202}" dt="2021-07-31T15:58:25.482" v="1614" actId="26606"/>
          <ac:spMkLst>
            <pc:docMk/>
            <pc:sldMk cId="2535941239" sldId="260"/>
            <ac:spMk id="11" creationId="{EEE96A74-B62B-4642-AB22-7776A5F48CE7}"/>
          </ac:spMkLst>
        </pc:spChg>
        <pc:spChg chg="add del">
          <ac:chgData name="Daniel" userId="eacef71948dfa844" providerId="LiveId" clId="{53ED0429-119E-4EA9-A86B-4D11FE84A202}" dt="2021-07-31T15:58:31.115" v="1616" actId="26606"/>
          <ac:spMkLst>
            <pc:docMk/>
            <pc:sldMk cId="2535941239" sldId="260"/>
            <ac:spMk id="15" creationId="{B3E4F30C-F711-4B5B-BF39-0F71A2E8A8C4}"/>
          </ac:spMkLst>
        </pc:spChg>
        <pc:spChg chg="add del">
          <ac:chgData name="Daniel" userId="eacef71948dfa844" providerId="LiveId" clId="{53ED0429-119E-4EA9-A86B-4D11FE84A202}" dt="2021-07-31T15:58:31.115" v="1616" actId="26606"/>
          <ac:spMkLst>
            <pc:docMk/>
            <pc:sldMk cId="2535941239" sldId="260"/>
            <ac:spMk id="16" creationId="{DB66C9CD-6BF4-44CA-8078-0BB819080761}"/>
          </ac:spMkLst>
        </pc:spChg>
        <pc:spChg chg="add del">
          <ac:chgData name="Daniel" userId="eacef71948dfa844" providerId="LiveId" clId="{53ED0429-119E-4EA9-A86B-4D11FE84A202}" dt="2021-07-31T15:58:31.115" v="1616" actId="26606"/>
          <ac:spMkLst>
            <pc:docMk/>
            <pc:sldMk cId="2535941239" sldId="260"/>
            <ac:spMk id="17" creationId="{2772F870-D2E8-4E62-8E21-7C7E9AB44F62}"/>
          </ac:spMkLst>
        </pc:spChg>
        <pc:spChg chg="add del">
          <ac:chgData name="Daniel" userId="eacef71948dfa844" providerId="LiveId" clId="{53ED0429-119E-4EA9-A86B-4D11FE84A202}" dt="2021-07-31T15:58:31.115" v="1616" actId="26606"/>
          <ac:spMkLst>
            <pc:docMk/>
            <pc:sldMk cId="2535941239" sldId="260"/>
            <ac:spMk id="19" creationId="{A6E1E5C3-7E0A-4EFE-9FD9-A8CA2FDCC559}"/>
          </ac:spMkLst>
        </pc:spChg>
        <pc:spChg chg="add del">
          <ac:chgData name="Daniel" userId="eacef71948dfa844" providerId="LiveId" clId="{53ED0429-119E-4EA9-A86B-4D11FE84A202}" dt="2021-07-31T15:58:32.420" v="1618" actId="26606"/>
          <ac:spMkLst>
            <pc:docMk/>
            <pc:sldMk cId="2535941239" sldId="260"/>
            <ac:spMk id="21" creationId="{1AEB7F98-32EC-40D3-89EE-C8433023163A}"/>
          </ac:spMkLst>
        </pc:spChg>
        <pc:spChg chg="add">
          <ac:chgData name="Daniel" userId="eacef71948dfa844" providerId="LiveId" clId="{53ED0429-119E-4EA9-A86B-4D11FE84A202}" dt="2021-07-31T15:58:32.440" v="1619" actId="26606"/>
          <ac:spMkLst>
            <pc:docMk/>
            <pc:sldMk cId="2535941239" sldId="260"/>
            <ac:spMk id="24" creationId="{DB66C9CD-6BF4-44CA-8078-0BB819080761}"/>
          </ac:spMkLst>
        </pc:spChg>
        <pc:picChg chg="add mod">
          <ac:chgData name="Daniel" userId="eacef71948dfa844" providerId="LiveId" clId="{53ED0429-119E-4EA9-A86B-4D11FE84A202}" dt="2021-07-31T15:58:32.440" v="1619" actId="26606"/>
          <ac:picMkLst>
            <pc:docMk/>
            <pc:sldMk cId="2535941239" sldId="260"/>
            <ac:picMk id="5" creationId="{04477D3C-D020-4D7F-A70D-A3C2767081B8}"/>
          </ac:picMkLst>
        </pc:picChg>
        <pc:cxnChg chg="add del">
          <ac:chgData name="Daniel" userId="eacef71948dfa844" providerId="LiveId" clId="{53ED0429-119E-4EA9-A86B-4D11FE84A202}" dt="2021-07-31T15:58:25.482" v="1614" actId="26606"/>
          <ac:cxnSpMkLst>
            <pc:docMk/>
            <pc:sldMk cId="2535941239" sldId="260"/>
            <ac:cxnSpMk id="13" creationId="{3A513CAD-9784-4D35-BAF9-1F7DDD697BDB}"/>
          </ac:cxnSpMkLst>
        </pc:cxnChg>
        <pc:cxnChg chg="add del">
          <ac:chgData name="Daniel" userId="eacef71948dfa844" providerId="LiveId" clId="{53ED0429-119E-4EA9-A86B-4D11FE84A202}" dt="2021-07-31T15:58:31.115" v="1616" actId="26606"/>
          <ac:cxnSpMkLst>
            <pc:docMk/>
            <pc:sldMk cId="2535941239" sldId="260"/>
            <ac:cxnSpMk id="18" creationId="{77C6DF49-CBE3-4038-AC78-35DE4FD7CE8E}"/>
          </ac:cxnSpMkLst>
        </pc:cxnChg>
        <pc:cxnChg chg="add del">
          <ac:chgData name="Daniel" userId="eacef71948dfa844" providerId="LiveId" clId="{53ED0429-119E-4EA9-A86B-4D11FE84A202}" dt="2021-07-31T15:58:32.420" v="1618" actId="26606"/>
          <ac:cxnSpMkLst>
            <pc:docMk/>
            <pc:sldMk cId="2535941239" sldId="260"/>
            <ac:cxnSpMk id="22" creationId="{77C6DF49-CBE3-4038-AC78-35DE4FD7CE8E}"/>
          </ac:cxnSpMkLst>
        </pc:cxnChg>
        <pc:cxnChg chg="add">
          <ac:chgData name="Daniel" userId="eacef71948dfa844" providerId="LiveId" clId="{53ED0429-119E-4EA9-A86B-4D11FE84A202}" dt="2021-07-31T15:58:32.440" v="1619" actId="26606"/>
          <ac:cxnSpMkLst>
            <pc:docMk/>
            <pc:sldMk cId="2535941239" sldId="260"/>
            <ac:cxnSpMk id="25" creationId="{77C6DF49-CBE3-4038-AC78-35DE4FD7CE8E}"/>
          </ac:cxnSpMkLst>
        </pc:cxnChg>
      </pc:sldChg>
      <pc:sldChg chg="addSp delSp modSp new mod">
        <pc:chgData name="Daniel" userId="eacef71948dfa844" providerId="LiveId" clId="{53ED0429-119E-4EA9-A86B-4D11FE84A202}" dt="2021-07-31T16:03:37.761" v="1660" actId="1076"/>
        <pc:sldMkLst>
          <pc:docMk/>
          <pc:sldMk cId="3215507506" sldId="261"/>
        </pc:sldMkLst>
        <pc:spChg chg="mod">
          <ac:chgData name="Daniel" userId="eacef71948dfa844" providerId="LiveId" clId="{53ED0429-119E-4EA9-A86B-4D11FE84A202}" dt="2021-07-31T16:00:06.836" v="1626" actId="20577"/>
          <ac:spMkLst>
            <pc:docMk/>
            <pc:sldMk cId="3215507506" sldId="261"/>
            <ac:spMk id="2" creationId="{F3371E6A-F675-4F0C-9682-82F89A2D77DB}"/>
          </ac:spMkLst>
        </pc:spChg>
        <pc:spChg chg="mod">
          <ac:chgData name="Daniel" userId="eacef71948dfa844" providerId="LiveId" clId="{53ED0429-119E-4EA9-A86B-4D11FE84A202}" dt="2021-07-31T16:00:30.991" v="1642" actId="20577"/>
          <ac:spMkLst>
            <pc:docMk/>
            <pc:sldMk cId="3215507506" sldId="261"/>
            <ac:spMk id="3" creationId="{985EE536-CA9E-4D9C-967C-BFE401DB17F4}"/>
          </ac:spMkLst>
        </pc:spChg>
        <pc:spChg chg="add del">
          <ac:chgData name="Daniel" userId="eacef71948dfa844" providerId="LiveId" clId="{53ED0429-119E-4EA9-A86B-4D11FE84A202}" dt="2021-07-31T16:03:22.357" v="1654" actId="22"/>
          <ac:spMkLst>
            <pc:docMk/>
            <pc:sldMk cId="3215507506" sldId="261"/>
            <ac:spMk id="5" creationId="{637E18F1-0910-4249-8CE4-DE11609A6ADB}"/>
          </ac:spMkLst>
        </pc:spChg>
        <pc:spChg chg="add del">
          <ac:chgData name="Daniel" userId="eacef71948dfa844" providerId="LiveId" clId="{53ED0429-119E-4EA9-A86B-4D11FE84A202}" dt="2021-07-31T16:03:34.426" v="1658" actId="22"/>
          <ac:spMkLst>
            <pc:docMk/>
            <pc:sldMk cId="3215507506" sldId="261"/>
            <ac:spMk id="7" creationId="{FDE59A00-132A-4D78-80BD-C51D4BDAD4BC}"/>
          </ac:spMkLst>
        </pc:spChg>
        <pc:spChg chg="add mod">
          <ac:chgData name="Daniel" userId="eacef71948dfa844" providerId="LiveId" clId="{53ED0429-119E-4EA9-A86B-4D11FE84A202}" dt="2021-07-31T16:03:37.761" v="1660" actId="1076"/>
          <ac:spMkLst>
            <pc:docMk/>
            <pc:sldMk cId="3215507506" sldId="261"/>
            <ac:spMk id="9" creationId="{7A62FA39-2382-4D62-A315-02A06485C50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7-31T11:39:40.252" idx="1">
    <p:pos x="10" y="10"/>
    <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D416B-4A17-4A04-BBB6-17AAF8CD93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AE72F-BED7-4B41-9A1F-C420F525EDCF}">
      <dgm:prSet/>
      <dgm:spPr/>
      <dgm:t>
        <a:bodyPr/>
        <a:lstStyle/>
        <a:p>
          <a:r>
            <a:rPr lang="en-US"/>
            <a:t>Brainstorm ideas for the project</a:t>
          </a:r>
        </a:p>
      </dgm:t>
    </dgm:pt>
    <dgm:pt modelId="{76771CF0-7327-45D8-B6D4-E8EDDBA292AF}" type="parTrans" cxnId="{881C8D85-0AB2-4020-AB99-9A99ECCC4C56}">
      <dgm:prSet/>
      <dgm:spPr/>
      <dgm:t>
        <a:bodyPr/>
        <a:lstStyle/>
        <a:p>
          <a:endParaRPr lang="en-US"/>
        </a:p>
      </dgm:t>
    </dgm:pt>
    <dgm:pt modelId="{6F614CA1-90F0-48EA-AEA7-CB4F5F1D55E9}" type="sibTrans" cxnId="{881C8D85-0AB2-4020-AB99-9A99ECCC4C56}">
      <dgm:prSet/>
      <dgm:spPr/>
      <dgm:t>
        <a:bodyPr/>
        <a:lstStyle/>
        <a:p>
          <a:endParaRPr lang="en-US"/>
        </a:p>
      </dgm:t>
    </dgm:pt>
    <dgm:pt modelId="{E7B6E877-B821-45E8-B018-12B13F97B788}">
      <dgm:prSet/>
      <dgm:spPr/>
      <dgm:t>
        <a:bodyPr/>
        <a:lstStyle/>
        <a:p>
          <a:r>
            <a:rPr lang="en-US"/>
            <a:t>Decided what data to use</a:t>
          </a:r>
        </a:p>
      </dgm:t>
    </dgm:pt>
    <dgm:pt modelId="{B1C9A92A-1853-432C-A340-43071748800E}" type="parTrans" cxnId="{429D906D-613F-46A1-AB19-D3BEE497CDAD}">
      <dgm:prSet/>
      <dgm:spPr/>
      <dgm:t>
        <a:bodyPr/>
        <a:lstStyle/>
        <a:p>
          <a:endParaRPr lang="en-US"/>
        </a:p>
      </dgm:t>
    </dgm:pt>
    <dgm:pt modelId="{B2FA63F8-9249-4906-A323-5EAF9BC4512B}" type="sibTrans" cxnId="{429D906D-613F-46A1-AB19-D3BEE497CDAD}">
      <dgm:prSet/>
      <dgm:spPr/>
      <dgm:t>
        <a:bodyPr/>
        <a:lstStyle/>
        <a:p>
          <a:endParaRPr lang="en-US"/>
        </a:p>
      </dgm:t>
    </dgm:pt>
    <dgm:pt modelId="{504C4444-052A-4AB7-88C8-CC4E0A7768B4}">
      <dgm:prSet/>
      <dgm:spPr/>
      <dgm:t>
        <a:bodyPr/>
        <a:lstStyle/>
        <a:p>
          <a:r>
            <a:rPr lang="en-US" dirty="0"/>
            <a:t>ETL (Extract, Transform and Load) the data</a:t>
          </a:r>
        </a:p>
      </dgm:t>
    </dgm:pt>
    <dgm:pt modelId="{19482F90-E89F-46CA-B61F-86FCF84A8336}" type="parTrans" cxnId="{314D27C8-7DAB-4E3B-8382-799937A256A0}">
      <dgm:prSet/>
      <dgm:spPr/>
      <dgm:t>
        <a:bodyPr/>
        <a:lstStyle/>
        <a:p>
          <a:endParaRPr lang="en-US"/>
        </a:p>
      </dgm:t>
    </dgm:pt>
    <dgm:pt modelId="{ECCEA447-7F21-424C-AA3A-88CB9087FFFB}" type="sibTrans" cxnId="{314D27C8-7DAB-4E3B-8382-799937A256A0}">
      <dgm:prSet/>
      <dgm:spPr/>
      <dgm:t>
        <a:bodyPr/>
        <a:lstStyle/>
        <a:p>
          <a:endParaRPr lang="en-US"/>
        </a:p>
      </dgm:t>
    </dgm:pt>
    <dgm:pt modelId="{025785A9-FBEC-4EAE-9F4F-A05D240E4DE0}">
      <dgm:prSet/>
      <dgm:spPr/>
      <dgm:t>
        <a:bodyPr/>
        <a:lstStyle/>
        <a:p>
          <a:r>
            <a:rPr lang="en-US"/>
            <a:t>Build the Machine Learning algorithm </a:t>
          </a:r>
        </a:p>
      </dgm:t>
    </dgm:pt>
    <dgm:pt modelId="{E2737F43-BB8F-42E5-9ABE-CED8E5933CD9}" type="parTrans" cxnId="{EAAD3B16-D426-474F-B608-149C2D93D7D4}">
      <dgm:prSet/>
      <dgm:spPr/>
      <dgm:t>
        <a:bodyPr/>
        <a:lstStyle/>
        <a:p>
          <a:endParaRPr lang="en-US"/>
        </a:p>
      </dgm:t>
    </dgm:pt>
    <dgm:pt modelId="{BB290E36-60AA-4250-808C-F5A4B83FEEAC}" type="sibTrans" cxnId="{EAAD3B16-D426-474F-B608-149C2D93D7D4}">
      <dgm:prSet/>
      <dgm:spPr/>
      <dgm:t>
        <a:bodyPr/>
        <a:lstStyle/>
        <a:p>
          <a:endParaRPr lang="en-US"/>
        </a:p>
      </dgm:t>
    </dgm:pt>
    <dgm:pt modelId="{DD96648B-D0E8-40C3-A6A9-0739FBDF167E}">
      <dgm:prSet/>
      <dgm:spPr/>
      <dgm:t>
        <a:bodyPr/>
        <a:lstStyle/>
        <a:p>
          <a:r>
            <a:rPr lang="en-US"/>
            <a:t>Build data base</a:t>
          </a:r>
        </a:p>
      </dgm:t>
    </dgm:pt>
    <dgm:pt modelId="{7DD48770-230A-4BF7-98FE-A5E38858AA25}" type="parTrans" cxnId="{15ACDD00-ECA9-4B4A-99E6-B0AA134A78E1}">
      <dgm:prSet/>
      <dgm:spPr/>
      <dgm:t>
        <a:bodyPr/>
        <a:lstStyle/>
        <a:p>
          <a:endParaRPr lang="en-US"/>
        </a:p>
      </dgm:t>
    </dgm:pt>
    <dgm:pt modelId="{3998321D-6608-4702-B9B1-BC5A9A33EA41}" type="sibTrans" cxnId="{15ACDD00-ECA9-4B4A-99E6-B0AA134A78E1}">
      <dgm:prSet/>
      <dgm:spPr/>
      <dgm:t>
        <a:bodyPr/>
        <a:lstStyle/>
        <a:p>
          <a:endParaRPr lang="en-US"/>
        </a:p>
      </dgm:t>
    </dgm:pt>
    <dgm:pt modelId="{7B13A460-9EAD-4CC8-BA41-F3164D0FA6AC}">
      <dgm:prSet/>
      <dgm:spPr/>
      <dgm:t>
        <a:bodyPr/>
        <a:lstStyle/>
        <a:p>
          <a:r>
            <a:rPr lang="en-US"/>
            <a:t>Create Python App</a:t>
          </a:r>
        </a:p>
      </dgm:t>
    </dgm:pt>
    <dgm:pt modelId="{4DC6282A-B11B-4E77-89F9-ED9A8B94CA63}" type="parTrans" cxnId="{0589A0A2-A336-4470-80C2-0C9AB633593E}">
      <dgm:prSet/>
      <dgm:spPr/>
      <dgm:t>
        <a:bodyPr/>
        <a:lstStyle/>
        <a:p>
          <a:endParaRPr lang="en-US"/>
        </a:p>
      </dgm:t>
    </dgm:pt>
    <dgm:pt modelId="{8F6BB5CE-FFC2-41EA-B68C-01E807E58757}" type="sibTrans" cxnId="{0589A0A2-A336-4470-80C2-0C9AB633593E}">
      <dgm:prSet/>
      <dgm:spPr/>
      <dgm:t>
        <a:bodyPr/>
        <a:lstStyle/>
        <a:p>
          <a:endParaRPr lang="en-US"/>
        </a:p>
      </dgm:t>
    </dgm:pt>
    <dgm:pt modelId="{98453C6C-EF42-4B35-939E-2BCCDEDAB2A9}">
      <dgm:prSet/>
      <dgm:spPr/>
      <dgm:t>
        <a:bodyPr/>
        <a:lstStyle/>
        <a:p>
          <a:r>
            <a:rPr lang="en-US"/>
            <a:t>Create the HTML</a:t>
          </a:r>
        </a:p>
      </dgm:t>
    </dgm:pt>
    <dgm:pt modelId="{6AD6F008-B916-4726-8685-9C2301E3EA56}" type="parTrans" cxnId="{DDADA149-BA43-44F1-82B5-341B3B5D6623}">
      <dgm:prSet/>
      <dgm:spPr/>
      <dgm:t>
        <a:bodyPr/>
        <a:lstStyle/>
        <a:p>
          <a:endParaRPr lang="en-US"/>
        </a:p>
      </dgm:t>
    </dgm:pt>
    <dgm:pt modelId="{36ABC36C-B5AC-4A66-902F-0A0FA5A0272F}" type="sibTrans" cxnId="{DDADA149-BA43-44F1-82B5-341B3B5D6623}">
      <dgm:prSet/>
      <dgm:spPr/>
      <dgm:t>
        <a:bodyPr/>
        <a:lstStyle/>
        <a:p>
          <a:endParaRPr lang="en-US"/>
        </a:p>
      </dgm:t>
    </dgm:pt>
    <dgm:pt modelId="{B6470B19-E864-4B72-AA42-2D5E283F7D23}">
      <dgm:prSet/>
      <dgm:spPr/>
      <dgm:t>
        <a:bodyPr/>
        <a:lstStyle/>
        <a:p>
          <a:r>
            <a:rPr lang="en-US"/>
            <a:t>Deployed the App</a:t>
          </a:r>
        </a:p>
      </dgm:t>
    </dgm:pt>
    <dgm:pt modelId="{12D45CFC-6D7A-4ED7-9289-4B6016DEE82A}" type="parTrans" cxnId="{8D7DEAD7-6357-49D6-B2D3-CB721D82EC05}">
      <dgm:prSet/>
      <dgm:spPr/>
      <dgm:t>
        <a:bodyPr/>
        <a:lstStyle/>
        <a:p>
          <a:endParaRPr lang="en-US"/>
        </a:p>
      </dgm:t>
    </dgm:pt>
    <dgm:pt modelId="{AE1C9C07-DE14-4261-9095-519097F84C4F}" type="sibTrans" cxnId="{8D7DEAD7-6357-49D6-B2D3-CB721D82EC05}">
      <dgm:prSet/>
      <dgm:spPr/>
      <dgm:t>
        <a:bodyPr/>
        <a:lstStyle/>
        <a:p>
          <a:endParaRPr lang="en-US"/>
        </a:p>
      </dgm:t>
    </dgm:pt>
    <dgm:pt modelId="{7A08DE41-6391-47E8-AC88-58E5D5F95666}" type="pres">
      <dgm:prSet presAssocID="{765D416B-4A17-4A04-BBB6-17AAF8CD9303}" presName="root" presStyleCnt="0">
        <dgm:presLayoutVars>
          <dgm:dir/>
          <dgm:resizeHandles val="exact"/>
        </dgm:presLayoutVars>
      </dgm:prSet>
      <dgm:spPr/>
    </dgm:pt>
    <dgm:pt modelId="{E7BFBB75-CB42-4C4B-8956-99813AAA9117}" type="pres">
      <dgm:prSet presAssocID="{B86AE72F-BED7-4B41-9A1F-C420F525EDCF}" presName="compNode" presStyleCnt="0"/>
      <dgm:spPr/>
    </dgm:pt>
    <dgm:pt modelId="{7A6958CA-F47C-4486-A3C6-9CA23480A258}" type="pres">
      <dgm:prSet presAssocID="{B86AE72F-BED7-4B41-9A1F-C420F525EDCF}" presName="bgRect" presStyleLbl="bgShp" presStyleIdx="0" presStyleCnt="8"/>
      <dgm:spPr/>
    </dgm:pt>
    <dgm:pt modelId="{F7B0A811-4F03-4497-BFA9-DF4420E0FB86}" type="pres">
      <dgm:prSet presAssocID="{B86AE72F-BED7-4B41-9A1F-C420F525EDC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8E230EF9-3663-4B08-8FD9-35F52B1C4976}" type="pres">
      <dgm:prSet presAssocID="{B86AE72F-BED7-4B41-9A1F-C420F525EDCF}" presName="spaceRect" presStyleCnt="0"/>
      <dgm:spPr/>
    </dgm:pt>
    <dgm:pt modelId="{1DC33C04-6D61-4B25-AB7C-25E108B9EC66}" type="pres">
      <dgm:prSet presAssocID="{B86AE72F-BED7-4B41-9A1F-C420F525EDCF}" presName="parTx" presStyleLbl="revTx" presStyleIdx="0" presStyleCnt="8">
        <dgm:presLayoutVars>
          <dgm:chMax val="0"/>
          <dgm:chPref val="0"/>
        </dgm:presLayoutVars>
      </dgm:prSet>
      <dgm:spPr/>
    </dgm:pt>
    <dgm:pt modelId="{B38867CA-0972-4D9C-8CB3-F9EA76FD7D2B}" type="pres">
      <dgm:prSet presAssocID="{6F614CA1-90F0-48EA-AEA7-CB4F5F1D55E9}" presName="sibTrans" presStyleCnt="0"/>
      <dgm:spPr/>
    </dgm:pt>
    <dgm:pt modelId="{B7276D44-BEB7-41E6-8889-CC2EC969185F}" type="pres">
      <dgm:prSet presAssocID="{E7B6E877-B821-45E8-B018-12B13F97B788}" presName="compNode" presStyleCnt="0"/>
      <dgm:spPr/>
    </dgm:pt>
    <dgm:pt modelId="{A81FBCCD-98CB-4F1A-9453-A548CC04DF30}" type="pres">
      <dgm:prSet presAssocID="{E7B6E877-B821-45E8-B018-12B13F97B788}" presName="bgRect" presStyleLbl="bgShp" presStyleIdx="1" presStyleCnt="8"/>
      <dgm:spPr/>
    </dgm:pt>
    <dgm:pt modelId="{BC7786A3-10B2-448D-AC0A-2D445260E7BC}" type="pres">
      <dgm:prSet presAssocID="{E7B6E877-B821-45E8-B018-12B13F97B78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272E043-300F-4DD0-BF96-8B8D210B544A}" type="pres">
      <dgm:prSet presAssocID="{E7B6E877-B821-45E8-B018-12B13F97B788}" presName="spaceRect" presStyleCnt="0"/>
      <dgm:spPr/>
    </dgm:pt>
    <dgm:pt modelId="{52D79EFE-D6BD-46A3-B831-39867E97D1EA}" type="pres">
      <dgm:prSet presAssocID="{E7B6E877-B821-45E8-B018-12B13F97B788}" presName="parTx" presStyleLbl="revTx" presStyleIdx="1" presStyleCnt="8">
        <dgm:presLayoutVars>
          <dgm:chMax val="0"/>
          <dgm:chPref val="0"/>
        </dgm:presLayoutVars>
      </dgm:prSet>
      <dgm:spPr/>
    </dgm:pt>
    <dgm:pt modelId="{7B0BC623-9A7E-4F85-B1DF-4EBFE7842CC8}" type="pres">
      <dgm:prSet presAssocID="{B2FA63F8-9249-4906-A323-5EAF9BC4512B}" presName="sibTrans" presStyleCnt="0"/>
      <dgm:spPr/>
    </dgm:pt>
    <dgm:pt modelId="{847EB9D5-1367-416F-916A-4A01B666F14F}" type="pres">
      <dgm:prSet presAssocID="{504C4444-052A-4AB7-88C8-CC4E0A7768B4}" presName="compNode" presStyleCnt="0"/>
      <dgm:spPr/>
    </dgm:pt>
    <dgm:pt modelId="{92027400-27E5-4C4C-BEB1-0CFDF491B603}" type="pres">
      <dgm:prSet presAssocID="{504C4444-052A-4AB7-88C8-CC4E0A7768B4}" presName="bgRect" presStyleLbl="bgShp" presStyleIdx="2" presStyleCnt="8"/>
      <dgm:spPr/>
    </dgm:pt>
    <dgm:pt modelId="{1FBFC0E3-CF1A-4E82-B029-F50D96106AD2}" type="pres">
      <dgm:prSet presAssocID="{504C4444-052A-4AB7-88C8-CC4E0A7768B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E1AB2DDE-E609-4B24-872B-E2BE87CA79CE}" type="pres">
      <dgm:prSet presAssocID="{504C4444-052A-4AB7-88C8-CC4E0A7768B4}" presName="spaceRect" presStyleCnt="0"/>
      <dgm:spPr/>
    </dgm:pt>
    <dgm:pt modelId="{5367F0FC-EC4A-4110-BF54-6442927E3104}" type="pres">
      <dgm:prSet presAssocID="{504C4444-052A-4AB7-88C8-CC4E0A7768B4}" presName="parTx" presStyleLbl="revTx" presStyleIdx="2" presStyleCnt="8">
        <dgm:presLayoutVars>
          <dgm:chMax val="0"/>
          <dgm:chPref val="0"/>
        </dgm:presLayoutVars>
      </dgm:prSet>
      <dgm:spPr/>
    </dgm:pt>
    <dgm:pt modelId="{818C3C1C-0B4B-4774-AFB1-EBDD5493B060}" type="pres">
      <dgm:prSet presAssocID="{ECCEA447-7F21-424C-AA3A-88CB9087FFFB}" presName="sibTrans" presStyleCnt="0"/>
      <dgm:spPr/>
    </dgm:pt>
    <dgm:pt modelId="{7A460248-232B-402E-8BFA-B373018DFB02}" type="pres">
      <dgm:prSet presAssocID="{025785A9-FBEC-4EAE-9F4F-A05D240E4DE0}" presName="compNode" presStyleCnt="0"/>
      <dgm:spPr/>
    </dgm:pt>
    <dgm:pt modelId="{14652DAA-9DED-421B-8B41-C63019020017}" type="pres">
      <dgm:prSet presAssocID="{025785A9-FBEC-4EAE-9F4F-A05D240E4DE0}" presName="bgRect" presStyleLbl="bgShp" presStyleIdx="3" presStyleCnt="8"/>
      <dgm:spPr/>
    </dgm:pt>
    <dgm:pt modelId="{4ECB52C6-E9E4-42A3-8F0B-B932E8828CAA}" type="pres">
      <dgm:prSet presAssocID="{025785A9-FBEC-4EAE-9F4F-A05D240E4DE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1B9CDE-2C13-4E08-8D5E-75C73D75C3D1}" type="pres">
      <dgm:prSet presAssocID="{025785A9-FBEC-4EAE-9F4F-A05D240E4DE0}" presName="spaceRect" presStyleCnt="0"/>
      <dgm:spPr/>
    </dgm:pt>
    <dgm:pt modelId="{D15D3C61-DA87-4E45-8C77-1D016209510A}" type="pres">
      <dgm:prSet presAssocID="{025785A9-FBEC-4EAE-9F4F-A05D240E4DE0}" presName="parTx" presStyleLbl="revTx" presStyleIdx="3" presStyleCnt="8">
        <dgm:presLayoutVars>
          <dgm:chMax val="0"/>
          <dgm:chPref val="0"/>
        </dgm:presLayoutVars>
      </dgm:prSet>
      <dgm:spPr/>
    </dgm:pt>
    <dgm:pt modelId="{8578A57D-929A-4EF3-AF1E-6819F7D69BDE}" type="pres">
      <dgm:prSet presAssocID="{BB290E36-60AA-4250-808C-F5A4B83FEEAC}" presName="sibTrans" presStyleCnt="0"/>
      <dgm:spPr/>
    </dgm:pt>
    <dgm:pt modelId="{3AC840F4-9E65-4364-B5CA-2DEF82388FEE}" type="pres">
      <dgm:prSet presAssocID="{DD96648B-D0E8-40C3-A6A9-0739FBDF167E}" presName="compNode" presStyleCnt="0"/>
      <dgm:spPr/>
    </dgm:pt>
    <dgm:pt modelId="{B44F9349-D7E6-46F7-BAB6-A371F43B92C3}" type="pres">
      <dgm:prSet presAssocID="{DD96648B-D0E8-40C3-A6A9-0739FBDF167E}" presName="bgRect" presStyleLbl="bgShp" presStyleIdx="4" presStyleCnt="8"/>
      <dgm:spPr/>
    </dgm:pt>
    <dgm:pt modelId="{E19FE9A2-1C10-4EDD-83AF-EF4531FED8FC}" type="pres">
      <dgm:prSet presAssocID="{DD96648B-D0E8-40C3-A6A9-0739FBDF167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D6502E6-6443-4E4A-92E5-FF0025F9C328}" type="pres">
      <dgm:prSet presAssocID="{DD96648B-D0E8-40C3-A6A9-0739FBDF167E}" presName="spaceRect" presStyleCnt="0"/>
      <dgm:spPr/>
    </dgm:pt>
    <dgm:pt modelId="{0D77877D-440F-4798-B843-7EA67569E1A3}" type="pres">
      <dgm:prSet presAssocID="{DD96648B-D0E8-40C3-A6A9-0739FBDF167E}" presName="parTx" presStyleLbl="revTx" presStyleIdx="4" presStyleCnt="8">
        <dgm:presLayoutVars>
          <dgm:chMax val="0"/>
          <dgm:chPref val="0"/>
        </dgm:presLayoutVars>
      </dgm:prSet>
      <dgm:spPr/>
    </dgm:pt>
    <dgm:pt modelId="{F20BD41B-9C27-4244-AD82-5635BF5CD23F}" type="pres">
      <dgm:prSet presAssocID="{3998321D-6608-4702-B9B1-BC5A9A33EA41}" presName="sibTrans" presStyleCnt="0"/>
      <dgm:spPr/>
    </dgm:pt>
    <dgm:pt modelId="{3F531FFB-7A15-47A9-A9C2-12AE0B0F8134}" type="pres">
      <dgm:prSet presAssocID="{7B13A460-9EAD-4CC8-BA41-F3164D0FA6AC}" presName="compNode" presStyleCnt="0"/>
      <dgm:spPr/>
    </dgm:pt>
    <dgm:pt modelId="{F0CC7EB6-87F4-4029-8E4F-7DBF332CE5C1}" type="pres">
      <dgm:prSet presAssocID="{7B13A460-9EAD-4CC8-BA41-F3164D0FA6AC}" presName="bgRect" presStyleLbl="bgShp" presStyleIdx="5" presStyleCnt="8"/>
      <dgm:spPr/>
    </dgm:pt>
    <dgm:pt modelId="{10470355-9745-4F18-A21D-F2C91559F1B8}" type="pres">
      <dgm:prSet presAssocID="{7B13A460-9EAD-4CC8-BA41-F3164D0FA6A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art Phone"/>
        </a:ext>
      </dgm:extLst>
    </dgm:pt>
    <dgm:pt modelId="{86A09A67-5FA4-4B30-AB9F-B6ABF54FF405}" type="pres">
      <dgm:prSet presAssocID="{7B13A460-9EAD-4CC8-BA41-F3164D0FA6AC}" presName="spaceRect" presStyleCnt="0"/>
      <dgm:spPr/>
    </dgm:pt>
    <dgm:pt modelId="{D8F2AD56-5A5F-4DA1-A3F8-24F0ABA2F69E}" type="pres">
      <dgm:prSet presAssocID="{7B13A460-9EAD-4CC8-BA41-F3164D0FA6AC}" presName="parTx" presStyleLbl="revTx" presStyleIdx="5" presStyleCnt="8">
        <dgm:presLayoutVars>
          <dgm:chMax val="0"/>
          <dgm:chPref val="0"/>
        </dgm:presLayoutVars>
      </dgm:prSet>
      <dgm:spPr/>
    </dgm:pt>
    <dgm:pt modelId="{0AB049DE-28B0-46AE-A331-26ED46156C50}" type="pres">
      <dgm:prSet presAssocID="{8F6BB5CE-FFC2-41EA-B68C-01E807E58757}" presName="sibTrans" presStyleCnt="0"/>
      <dgm:spPr/>
    </dgm:pt>
    <dgm:pt modelId="{A9AA51C8-B3BA-40E2-A488-16B807B443E3}" type="pres">
      <dgm:prSet presAssocID="{98453C6C-EF42-4B35-939E-2BCCDEDAB2A9}" presName="compNode" presStyleCnt="0"/>
      <dgm:spPr/>
    </dgm:pt>
    <dgm:pt modelId="{EFC2717C-D179-4837-94BD-F24C75904D0A}" type="pres">
      <dgm:prSet presAssocID="{98453C6C-EF42-4B35-939E-2BCCDEDAB2A9}" presName="bgRect" presStyleLbl="bgShp" presStyleIdx="6" presStyleCnt="8"/>
      <dgm:spPr/>
    </dgm:pt>
    <dgm:pt modelId="{B41CA7D4-0160-4DC0-8AEF-CED754283DE2}" type="pres">
      <dgm:prSet presAssocID="{98453C6C-EF42-4B35-939E-2BCCDEDAB2A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975C5D31-919F-483D-8AC7-EA8D637507FD}" type="pres">
      <dgm:prSet presAssocID="{98453C6C-EF42-4B35-939E-2BCCDEDAB2A9}" presName="spaceRect" presStyleCnt="0"/>
      <dgm:spPr/>
    </dgm:pt>
    <dgm:pt modelId="{61A397A3-7BBF-47B4-A583-164702AF8488}" type="pres">
      <dgm:prSet presAssocID="{98453C6C-EF42-4B35-939E-2BCCDEDAB2A9}" presName="parTx" presStyleLbl="revTx" presStyleIdx="6" presStyleCnt="8">
        <dgm:presLayoutVars>
          <dgm:chMax val="0"/>
          <dgm:chPref val="0"/>
        </dgm:presLayoutVars>
      </dgm:prSet>
      <dgm:spPr/>
    </dgm:pt>
    <dgm:pt modelId="{A227B2C1-3555-4A3C-AD13-F429BBBFBD1B}" type="pres">
      <dgm:prSet presAssocID="{36ABC36C-B5AC-4A66-902F-0A0FA5A0272F}" presName="sibTrans" presStyleCnt="0"/>
      <dgm:spPr/>
    </dgm:pt>
    <dgm:pt modelId="{3597A156-2AA2-4C87-AE55-327F7FD6FFA0}" type="pres">
      <dgm:prSet presAssocID="{B6470B19-E864-4B72-AA42-2D5E283F7D23}" presName="compNode" presStyleCnt="0"/>
      <dgm:spPr/>
    </dgm:pt>
    <dgm:pt modelId="{160FBE45-2280-4DC5-B640-A78214E11574}" type="pres">
      <dgm:prSet presAssocID="{B6470B19-E864-4B72-AA42-2D5E283F7D23}" presName="bgRect" presStyleLbl="bgShp" presStyleIdx="7" presStyleCnt="8"/>
      <dgm:spPr/>
    </dgm:pt>
    <dgm:pt modelId="{D5535306-0D42-474A-A35B-11D2092F4384}" type="pres">
      <dgm:prSet presAssocID="{B6470B19-E864-4B72-AA42-2D5E283F7D2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ud"/>
        </a:ext>
      </dgm:extLst>
    </dgm:pt>
    <dgm:pt modelId="{8872FFBE-4DFC-4000-A04D-036595F9D1E7}" type="pres">
      <dgm:prSet presAssocID="{B6470B19-E864-4B72-AA42-2D5E283F7D23}" presName="spaceRect" presStyleCnt="0"/>
      <dgm:spPr/>
    </dgm:pt>
    <dgm:pt modelId="{3EDBFD75-80AE-4ED1-BAD1-F8746F46BE51}" type="pres">
      <dgm:prSet presAssocID="{B6470B19-E864-4B72-AA42-2D5E283F7D23}" presName="parTx" presStyleLbl="revTx" presStyleIdx="7" presStyleCnt="8">
        <dgm:presLayoutVars>
          <dgm:chMax val="0"/>
          <dgm:chPref val="0"/>
        </dgm:presLayoutVars>
      </dgm:prSet>
      <dgm:spPr/>
    </dgm:pt>
  </dgm:ptLst>
  <dgm:cxnLst>
    <dgm:cxn modelId="{15ACDD00-ECA9-4B4A-99E6-B0AA134A78E1}" srcId="{765D416B-4A17-4A04-BBB6-17AAF8CD9303}" destId="{DD96648B-D0E8-40C3-A6A9-0739FBDF167E}" srcOrd="4" destOrd="0" parTransId="{7DD48770-230A-4BF7-98FE-A5E38858AA25}" sibTransId="{3998321D-6608-4702-B9B1-BC5A9A33EA41}"/>
    <dgm:cxn modelId="{EAAD3B16-D426-474F-B608-149C2D93D7D4}" srcId="{765D416B-4A17-4A04-BBB6-17AAF8CD9303}" destId="{025785A9-FBEC-4EAE-9F4F-A05D240E4DE0}" srcOrd="3" destOrd="0" parTransId="{E2737F43-BB8F-42E5-9ABE-CED8E5933CD9}" sibTransId="{BB290E36-60AA-4250-808C-F5A4B83FEEAC}"/>
    <dgm:cxn modelId="{DDADA149-BA43-44F1-82B5-341B3B5D6623}" srcId="{765D416B-4A17-4A04-BBB6-17AAF8CD9303}" destId="{98453C6C-EF42-4B35-939E-2BCCDEDAB2A9}" srcOrd="6" destOrd="0" parTransId="{6AD6F008-B916-4726-8685-9C2301E3EA56}" sibTransId="{36ABC36C-B5AC-4A66-902F-0A0FA5A0272F}"/>
    <dgm:cxn modelId="{429D906D-613F-46A1-AB19-D3BEE497CDAD}" srcId="{765D416B-4A17-4A04-BBB6-17AAF8CD9303}" destId="{E7B6E877-B821-45E8-B018-12B13F97B788}" srcOrd="1" destOrd="0" parTransId="{B1C9A92A-1853-432C-A340-43071748800E}" sibTransId="{B2FA63F8-9249-4906-A323-5EAF9BC4512B}"/>
    <dgm:cxn modelId="{A547777D-80F9-42AA-9D2A-2717A06653E5}" type="presOf" srcId="{B86AE72F-BED7-4B41-9A1F-C420F525EDCF}" destId="{1DC33C04-6D61-4B25-AB7C-25E108B9EC66}" srcOrd="0" destOrd="0" presId="urn:microsoft.com/office/officeart/2018/2/layout/IconVerticalSolidList"/>
    <dgm:cxn modelId="{597DA280-8DA2-4C8A-BB6F-3FC3BD2DEDD5}" type="presOf" srcId="{504C4444-052A-4AB7-88C8-CC4E0A7768B4}" destId="{5367F0FC-EC4A-4110-BF54-6442927E3104}" srcOrd="0" destOrd="0" presId="urn:microsoft.com/office/officeart/2018/2/layout/IconVerticalSolidList"/>
    <dgm:cxn modelId="{E2816485-15B7-426A-A521-2E9482941811}" type="presOf" srcId="{B6470B19-E864-4B72-AA42-2D5E283F7D23}" destId="{3EDBFD75-80AE-4ED1-BAD1-F8746F46BE51}" srcOrd="0" destOrd="0" presId="urn:microsoft.com/office/officeart/2018/2/layout/IconVerticalSolidList"/>
    <dgm:cxn modelId="{881C8D85-0AB2-4020-AB99-9A99ECCC4C56}" srcId="{765D416B-4A17-4A04-BBB6-17AAF8CD9303}" destId="{B86AE72F-BED7-4B41-9A1F-C420F525EDCF}" srcOrd="0" destOrd="0" parTransId="{76771CF0-7327-45D8-B6D4-E8EDDBA292AF}" sibTransId="{6F614CA1-90F0-48EA-AEA7-CB4F5F1D55E9}"/>
    <dgm:cxn modelId="{F6D02D95-85AC-44D0-9636-301CF0C7D7D5}" type="presOf" srcId="{DD96648B-D0E8-40C3-A6A9-0739FBDF167E}" destId="{0D77877D-440F-4798-B843-7EA67569E1A3}" srcOrd="0" destOrd="0" presId="urn:microsoft.com/office/officeart/2018/2/layout/IconVerticalSolidList"/>
    <dgm:cxn modelId="{0589A0A2-A336-4470-80C2-0C9AB633593E}" srcId="{765D416B-4A17-4A04-BBB6-17AAF8CD9303}" destId="{7B13A460-9EAD-4CC8-BA41-F3164D0FA6AC}" srcOrd="5" destOrd="0" parTransId="{4DC6282A-B11B-4E77-89F9-ED9A8B94CA63}" sibTransId="{8F6BB5CE-FFC2-41EA-B68C-01E807E58757}"/>
    <dgm:cxn modelId="{11663EA8-FD23-4C63-955B-7D3DFCBE9159}" type="presOf" srcId="{98453C6C-EF42-4B35-939E-2BCCDEDAB2A9}" destId="{61A397A3-7BBF-47B4-A583-164702AF8488}" srcOrd="0" destOrd="0" presId="urn:microsoft.com/office/officeart/2018/2/layout/IconVerticalSolidList"/>
    <dgm:cxn modelId="{A544D3BA-7309-40BA-A7E0-BFA13ECBD4E3}" type="presOf" srcId="{025785A9-FBEC-4EAE-9F4F-A05D240E4DE0}" destId="{D15D3C61-DA87-4E45-8C77-1D016209510A}" srcOrd="0" destOrd="0" presId="urn:microsoft.com/office/officeart/2018/2/layout/IconVerticalSolidList"/>
    <dgm:cxn modelId="{314D27C8-7DAB-4E3B-8382-799937A256A0}" srcId="{765D416B-4A17-4A04-BBB6-17AAF8CD9303}" destId="{504C4444-052A-4AB7-88C8-CC4E0A7768B4}" srcOrd="2" destOrd="0" parTransId="{19482F90-E89F-46CA-B61F-86FCF84A8336}" sibTransId="{ECCEA447-7F21-424C-AA3A-88CB9087FFFB}"/>
    <dgm:cxn modelId="{8D7DEAD7-6357-49D6-B2D3-CB721D82EC05}" srcId="{765D416B-4A17-4A04-BBB6-17AAF8CD9303}" destId="{B6470B19-E864-4B72-AA42-2D5E283F7D23}" srcOrd="7" destOrd="0" parTransId="{12D45CFC-6D7A-4ED7-9289-4B6016DEE82A}" sibTransId="{AE1C9C07-DE14-4261-9095-519097F84C4F}"/>
    <dgm:cxn modelId="{EEB100DB-911F-4C89-A13B-C0E1BE5C7E82}" type="presOf" srcId="{E7B6E877-B821-45E8-B018-12B13F97B788}" destId="{52D79EFE-D6BD-46A3-B831-39867E97D1EA}" srcOrd="0" destOrd="0" presId="urn:microsoft.com/office/officeart/2018/2/layout/IconVerticalSolidList"/>
    <dgm:cxn modelId="{3DFDB6DC-307E-49F7-8317-64FB20D73AB6}" type="presOf" srcId="{765D416B-4A17-4A04-BBB6-17AAF8CD9303}" destId="{7A08DE41-6391-47E8-AC88-58E5D5F95666}" srcOrd="0" destOrd="0" presId="urn:microsoft.com/office/officeart/2018/2/layout/IconVerticalSolidList"/>
    <dgm:cxn modelId="{8D9779F3-1759-4098-B23E-BD7BAC16ECD1}" type="presOf" srcId="{7B13A460-9EAD-4CC8-BA41-F3164D0FA6AC}" destId="{D8F2AD56-5A5F-4DA1-A3F8-24F0ABA2F69E}" srcOrd="0" destOrd="0" presId="urn:microsoft.com/office/officeart/2018/2/layout/IconVerticalSolidList"/>
    <dgm:cxn modelId="{75FA8F33-164C-4085-9CD8-2FFECD36B8F9}" type="presParOf" srcId="{7A08DE41-6391-47E8-AC88-58E5D5F95666}" destId="{E7BFBB75-CB42-4C4B-8956-99813AAA9117}" srcOrd="0" destOrd="0" presId="urn:microsoft.com/office/officeart/2018/2/layout/IconVerticalSolidList"/>
    <dgm:cxn modelId="{F451A883-1BBF-475B-B742-42A9124B9EC8}" type="presParOf" srcId="{E7BFBB75-CB42-4C4B-8956-99813AAA9117}" destId="{7A6958CA-F47C-4486-A3C6-9CA23480A258}" srcOrd="0" destOrd="0" presId="urn:microsoft.com/office/officeart/2018/2/layout/IconVerticalSolidList"/>
    <dgm:cxn modelId="{091BFD67-630A-4AC1-ABCE-0807FD1BBE5F}" type="presParOf" srcId="{E7BFBB75-CB42-4C4B-8956-99813AAA9117}" destId="{F7B0A811-4F03-4497-BFA9-DF4420E0FB86}" srcOrd="1" destOrd="0" presId="urn:microsoft.com/office/officeart/2018/2/layout/IconVerticalSolidList"/>
    <dgm:cxn modelId="{4FA8797C-6020-4600-AF63-93A6CAEED938}" type="presParOf" srcId="{E7BFBB75-CB42-4C4B-8956-99813AAA9117}" destId="{8E230EF9-3663-4B08-8FD9-35F52B1C4976}" srcOrd="2" destOrd="0" presId="urn:microsoft.com/office/officeart/2018/2/layout/IconVerticalSolidList"/>
    <dgm:cxn modelId="{93001578-C7D5-4AA4-B595-57D3C56D9541}" type="presParOf" srcId="{E7BFBB75-CB42-4C4B-8956-99813AAA9117}" destId="{1DC33C04-6D61-4B25-AB7C-25E108B9EC66}" srcOrd="3" destOrd="0" presId="urn:microsoft.com/office/officeart/2018/2/layout/IconVerticalSolidList"/>
    <dgm:cxn modelId="{7DFC2EFC-F695-42A7-91EE-939BE48F2DF4}" type="presParOf" srcId="{7A08DE41-6391-47E8-AC88-58E5D5F95666}" destId="{B38867CA-0972-4D9C-8CB3-F9EA76FD7D2B}" srcOrd="1" destOrd="0" presId="urn:microsoft.com/office/officeart/2018/2/layout/IconVerticalSolidList"/>
    <dgm:cxn modelId="{A2BC1652-2BA4-4A5E-A20F-3BE644CDE0AF}" type="presParOf" srcId="{7A08DE41-6391-47E8-AC88-58E5D5F95666}" destId="{B7276D44-BEB7-41E6-8889-CC2EC969185F}" srcOrd="2" destOrd="0" presId="urn:microsoft.com/office/officeart/2018/2/layout/IconVerticalSolidList"/>
    <dgm:cxn modelId="{CEE718FE-50D2-439F-97E9-15791F063FD5}" type="presParOf" srcId="{B7276D44-BEB7-41E6-8889-CC2EC969185F}" destId="{A81FBCCD-98CB-4F1A-9453-A548CC04DF30}" srcOrd="0" destOrd="0" presId="urn:microsoft.com/office/officeart/2018/2/layout/IconVerticalSolidList"/>
    <dgm:cxn modelId="{ED3ADC44-27E1-47FE-85E5-30B0E497CF59}" type="presParOf" srcId="{B7276D44-BEB7-41E6-8889-CC2EC969185F}" destId="{BC7786A3-10B2-448D-AC0A-2D445260E7BC}" srcOrd="1" destOrd="0" presId="urn:microsoft.com/office/officeart/2018/2/layout/IconVerticalSolidList"/>
    <dgm:cxn modelId="{CAC81F4A-6D12-4F84-BB01-0EA306DBD5DE}" type="presParOf" srcId="{B7276D44-BEB7-41E6-8889-CC2EC969185F}" destId="{D272E043-300F-4DD0-BF96-8B8D210B544A}" srcOrd="2" destOrd="0" presId="urn:microsoft.com/office/officeart/2018/2/layout/IconVerticalSolidList"/>
    <dgm:cxn modelId="{1BE3E97C-04EB-4A5E-A7C1-7622C3147973}" type="presParOf" srcId="{B7276D44-BEB7-41E6-8889-CC2EC969185F}" destId="{52D79EFE-D6BD-46A3-B831-39867E97D1EA}" srcOrd="3" destOrd="0" presId="urn:microsoft.com/office/officeart/2018/2/layout/IconVerticalSolidList"/>
    <dgm:cxn modelId="{60687672-35A8-4028-A473-D07B6B61C7E8}" type="presParOf" srcId="{7A08DE41-6391-47E8-AC88-58E5D5F95666}" destId="{7B0BC623-9A7E-4F85-B1DF-4EBFE7842CC8}" srcOrd="3" destOrd="0" presId="urn:microsoft.com/office/officeart/2018/2/layout/IconVerticalSolidList"/>
    <dgm:cxn modelId="{C7286875-C249-418A-8573-D6AAF7F85F41}" type="presParOf" srcId="{7A08DE41-6391-47E8-AC88-58E5D5F95666}" destId="{847EB9D5-1367-416F-916A-4A01B666F14F}" srcOrd="4" destOrd="0" presId="urn:microsoft.com/office/officeart/2018/2/layout/IconVerticalSolidList"/>
    <dgm:cxn modelId="{EDFD1CCC-1FFF-4252-8CF0-32BDFFDBCB58}" type="presParOf" srcId="{847EB9D5-1367-416F-916A-4A01B666F14F}" destId="{92027400-27E5-4C4C-BEB1-0CFDF491B603}" srcOrd="0" destOrd="0" presId="urn:microsoft.com/office/officeart/2018/2/layout/IconVerticalSolidList"/>
    <dgm:cxn modelId="{B08827EF-3F18-4334-9B7A-EF264ECA2914}" type="presParOf" srcId="{847EB9D5-1367-416F-916A-4A01B666F14F}" destId="{1FBFC0E3-CF1A-4E82-B029-F50D96106AD2}" srcOrd="1" destOrd="0" presId="urn:microsoft.com/office/officeart/2018/2/layout/IconVerticalSolidList"/>
    <dgm:cxn modelId="{92CE53AF-88C5-4318-BB1D-FBFD8F10A5DE}" type="presParOf" srcId="{847EB9D5-1367-416F-916A-4A01B666F14F}" destId="{E1AB2DDE-E609-4B24-872B-E2BE87CA79CE}" srcOrd="2" destOrd="0" presId="urn:microsoft.com/office/officeart/2018/2/layout/IconVerticalSolidList"/>
    <dgm:cxn modelId="{B192857B-FF69-4971-9E0D-D34139888A06}" type="presParOf" srcId="{847EB9D5-1367-416F-916A-4A01B666F14F}" destId="{5367F0FC-EC4A-4110-BF54-6442927E3104}" srcOrd="3" destOrd="0" presId="urn:microsoft.com/office/officeart/2018/2/layout/IconVerticalSolidList"/>
    <dgm:cxn modelId="{08101B22-F31A-4FB0-98DF-EB6EA83CEDC2}" type="presParOf" srcId="{7A08DE41-6391-47E8-AC88-58E5D5F95666}" destId="{818C3C1C-0B4B-4774-AFB1-EBDD5493B060}" srcOrd="5" destOrd="0" presId="urn:microsoft.com/office/officeart/2018/2/layout/IconVerticalSolidList"/>
    <dgm:cxn modelId="{815251EF-0B0E-426A-83BD-A1073356C900}" type="presParOf" srcId="{7A08DE41-6391-47E8-AC88-58E5D5F95666}" destId="{7A460248-232B-402E-8BFA-B373018DFB02}" srcOrd="6" destOrd="0" presId="urn:microsoft.com/office/officeart/2018/2/layout/IconVerticalSolidList"/>
    <dgm:cxn modelId="{F31CBDD5-F6DC-4C7F-9B94-F8E084ADB052}" type="presParOf" srcId="{7A460248-232B-402E-8BFA-B373018DFB02}" destId="{14652DAA-9DED-421B-8B41-C63019020017}" srcOrd="0" destOrd="0" presId="urn:microsoft.com/office/officeart/2018/2/layout/IconVerticalSolidList"/>
    <dgm:cxn modelId="{5D083425-218D-4D6D-AB40-ECB1D87DA3E0}" type="presParOf" srcId="{7A460248-232B-402E-8BFA-B373018DFB02}" destId="{4ECB52C6-E9E4-42A3-8F0B-B932E8828CAA}" srcOrd="1" destOrd="0" presId="urn:microsoft.com/office/officeart/2018/2/layout/IconVerticalSolidList"/>
    <dgm:cxn modelId="{79D1ED2E-1E91-4C89-BB13-C12F9417CA0E}" type="presParOf" srcId="{7A460248-232B-402E-8BFA-B373018DFB02}" destId="{981B9CDE-2C13-4E08-8D5E-75C73D75C3D1}" srcOrd="2" destOrd="0" presId="urn:microsoft.com/office/officeart/2018/2/layout/IconVerticalSolidList"/>
    <dgm:cxn modelId="{4A9A1761-372C-4B32-B592-2D83E376FD0D}" type="presParOf" srcId="{7A460248-232B-402E-8BFA-B373018DFB02}" destId="{D15D3C61-DA87-4E45-8C77-1D016209510A}" srcOrd="3" destOrd="0" presId="urn:microsoft.com/office/officeart/2018/2/layout/IconVerticalSolidList"/>
    <dgm:cxn modelId="{0E8C640B-320D-4BB4-BDAB-5FD24F3A32C8}" type="presParOf" srcId="{7A08DE41-6391-47E8-AC88-58E5D5F95666}" destId="{8578A57D-929A-4EF3-AF1E-6819F7D69BDE}" srcOrd="7" destOrd="0" presId="urn:microsoft.com/office/officeart/2018/2/layout/IconVerticalSolidList"/>
    <dgm:cxn modelId="{2228FAD3-4192-453B-9945-315DDF94E64E}" type="presParOf" srcId="{7A08DE41-6391-47E8-AC88-58E5D5F95666}" destId="{3AC840F4-9E65-4364-B5CA-2DEF82388FEE}" srcOrd="8" destOrd="0" presId="urn:microsoft.com/office/officeart/2018/2/layout/IconVerticalSolidList"/>
    <dgm:cxn modelId="{CB08B9D6-3D04-46B5-B068-B831936E1920}" type="presParOf" srcId="{3AC840F4-9E65-4364-B5CA-2DEF82388FEE}" destId="{B44F9349-D7E6-46F7-BAB6-A371F43B92C3}" srcOrd="0" destOrd="0" presId="urn:microsoft.com/office/officeart/2018/2/layout/IconVerticalSolidList"/>
    <dgm:cxn modelId="{0CD1A61B-BFFA-4816-9679-66A3512F2DF9}" type="presParOf" srcId="{3AC840F4-9E65-4364-B5CA-2DEF82388FEE}" destId="{E19FE9A2-1C10-4EDD-83AF-EF4531FED8FC}" srcOrd="1" destOrd="0" presId="urn:microsoft.com/office/officeart/2018/2/layout/IconVerticalSolidList"/>
    <dgm:cxn modelId="{F1F6CCE4-C40E-4E04-9BC1-3BEFE6A95B4F}" type="presParOf" srcId="{3AC840F4-9E65-4364-B5CA-2DEF82388FEE}" destId="{1D6502E6-6443-4E4A-92E5-FF0025F9C328}" srcOrd="2" destOrd="0" presId="urn:microsoft.com/office/officeart/2018/2/layout/IconVerticalSolidList"/>
    <dgm:cxn modelId="{7CB1D5DF-5479-4717-8690-46D59E1393B7}" type="presParOf" srcId="{3AC840F4-9E65-4364-B5CA-2DEF82388FEE}" destId="{0D77877D-440F-4798-B843-7EA67569E1A3}" srcOrd="3" destOrd="0" presId="urn:microsoft.com/office/officeart/2018/2/layout/IconVerticalSolidList"/>
    <dgm:cxn modelId="{23893141-E0B4-4CCB-B4BC-2610EF80E120}" type="presParOf" srcId="{7A08DE41-6391-47E8-AC88-58E5D5F95666}" destId="{F20BD41B-9C27-4244-AD82-5635BF5CD23F}" srcOrd="9" destOrd="0" presId="urn:microsoft.com/office/officeart/2018/2/layout/IconVerticalSolidList"/>
    <dgm:cxn modelId="{40F46CA7-322F-4EB2-9D42-AAEF2D7F0C01}" type="presParOf" srcId="{7A08DE41-6391-47E8-AC88-58E5D5F95666}" destId="{3F531FFB-7A15-47A9-A9C2-12AE0B0F8134}" srcOrd="10" destOrd="0" presId="urn:microsoft.com/office/officeart/2018/2/layout/IconVerticalSolidList"/>
    <dgm:cxn modelId="{6157F85E-723B-4310-9436-B718DB885A54}" type="presParOf" srcId="{3F531FFB-7A15-47A9-A9C2-12AE0B0F8134}" destId="{F0CC7EB6-87F4-4029-8E4F-7DBF332CE5C1}" srcOrd="0" destOrd="0" presId="urn:microsoft.com/office/officeart/2018/2/layout/IconVerticalSolidList"/>
    <dgm:cxn modelId="{96392349-1514-44D7-8B4A-35090F857299}" type="presParOf" srcId="{3F531FFB-7A15-47A9-A9C2-12AE0B0F8134}" destId="{10470355-9745-4F18-A21D-F2C91559F1B8}" srcOrd="1" destOrd="0" presId="urn:microsoft.com/office/officeart/2018/2/layout/IconVerticalSolidList"/>
    <dgm:cxn modelId="{ABE1F157-B044-4915-BD5D-99C17D63C957}" type="presParOf" srcId="{3F531FFB-7A15-47A9-A9C2-12AE0B0F8134}" destId="{86A09A67-5FA4-4B30-AB9F-B6ABF54FF405}" srcOrd="2" destOrd="0" presId="urn:microsoft.com/office/officeart/2018/2/layout/IconVerticalSolidList"/>
    <dgm:cxn modelId="{2D30C351-01A4-4520-BD6F-585449F2AF15}" type="presParOf" srcId="{3F531FFB-7A15-47A9-A9C2-12AE0B0F8134}" destId="{D8F2AD56-5A5F-4DA1-A3F8-24F0ABA2F69E}" srcOrd="3" destOrd="0" presId="urn:microsoft.com/office/officeart/2018/2/layout/IconVerticalSolidList"/>
    <dgm:cxn modelId="{0FA2CD9E-0407-4B82-B9C8-A20BE814689D}" type="presParOf" srcId="{7A08DE41-6391-47E8-AC88-58E5D5F95666}" destId="{0AB049DE-28B0-46AE-A331-26ED46156C50}" srcOrd="11" destOrd="0" presId="urn:microsoft.com/office/officeart/2018/2/layout/IconVerticalSolidList"/>
    <dgm:cxn modelId="{22633C58-B3FF-4F63-AD51-DDFBE9842E86}" type="presParOf" srcId="{7A08DE41-6391-47E8-AC88-58E5D5F95666}" destId="{A9AA51C8-B3BA-40E2-A488-16B807B443E3}" srcOrd="12" destOrd="0" presId="urn:microsoft.com/office/officeart/2018/2/layout/IconVerticalSolidList"/>
    <dgm:cxn modelId="{4E96CD35-6D77-4AC1-9616-889EF5D7173A}" type="presParOf" srcId="{A9AA51C8-B3BA-40E2-A488-16B807B443E3}" destId="{EFC2717C-D179-4837-94BD-F24C75904D0A}" srcOrd="0" destOrd="0" presId="urn:microsoft.com/office/officeart/2018/2/layout/IconVerticalSolidList"/>
    <dgm:cxn modelId="{7540547A-03D0-485D-9A47-56B8CF8606F7}" type="presParOf" srcId="{A9AA51C8-B3BA-40E2-A488-16B807B443E3}" destId="{B41CA7D4-0160-4DC0-8AEF-CED754283DE2}" srcOrd="1" destOrd="0" presId="urn:microsoft.com/office/officeart/2018/2/layout/IconVerticalSolidList"/>
    <dgm:cxn modelId="{F98DF43A-FBDF-4BEC-82F0-3A50711953A4}" type="presParOf" srcId="{A9AA51C8-B3BA-40E2-A488-16B807B443E3}" destId="{975C5D31-919F-483D-8AC7-EA8D637507FD}" srcOrd="2" destOrd="0" presId="urn:microsoft.com/office/officeart/2018/2/layout/IconVerticalSolidList"/>
    <dgm:cxn modelId="{C1F37150-0A29-466A-961C-D06E18817829}" type="presParOf" srcId="{A9AA51C8-B3BA-40E2-A488-16B807B443E3}" destId="{61A397A3-7BBF-47B4-A583-164702AF8488}" srcOrd="3" destOrd="0" presId="urn:microsoft.com/office/officeart/2018/2/layout/IconVerticalSolidList"/>
    <dgm:cxn modelId="{09CC3709-D459-4F41-AB3C-5524EE43AE61}" type="presParOf" srcId="{7A08DE41-6391-47E8-AC88-58E5D5F95666}" destId="{A227B2C1-3555-4A3C-AD13-F429BBBFBD1B}" srcOrd="13" destOrd="0" presId="urn:microsoft.com/office/officeart/2018/2/layout/IconVerticalSolidList"/>
    <dgm:cxn modelId="{4C78708C-71FD-40D3-B4FA-853BE9C5CECA}" type="presParOf" srcId="{7A08DE41-6391-47E8-AC88-58E5D5F95666}" destId="{3597A156-2AA2-4C87-AE55-327F7FD6FFA0}" srcOrd="14" destOrd="0" presId="urn:microsoft.com/office/officeart/2018/2/layout/IconVerticalSolidList"/>
    <dgm:cxn modelId="{7431506D-E6D5-424B-BE7B-6D7ADEC8A660}" type="presParOf" srcId="{3597A156-2AA2-4C87-AE55-327F7FD6FFA0}" destId="{160FBE45-2280-4DC5-B640-A78214E11574}" srcOrd="0" destOrd="0" presId="urn:microsoft.com/office/officeart/2018/2/layout/IconVerticalSolidList"/>
    <dgm:cxn modelId="{667A67CC-B611-4E51-8CB0-7359A13A54E3}" type="presParOf" srcId="{3597A156-2AA2-4C87-AE55-327F7FD6FFA0}" destId="{D5535306-0D42-474A-A35B-11D2092F4384}" srcOrd="1" destOrd="0" presId="urn:microsoft.com/office/officeart/2018/2/layout/IconVerticalSolidList"/>
    <dgm:cxn modelId="{DFBDE11C-1500-4009-A23E-DE06FB968D27}" type="presParOf" srcId="{3597A156-2AA2-4C87-AE55-327F7FD6FFA0}" destId="{8872FFBE-4DFC-4000-A04D-036595F9D1E7}" srcOrd="2" destOrd="0" presId="urn:microsoft.com/office/officeart/2018/2/layout/IconVerticalSolidList"/>
    <dgm:cxn modelId="{B5F69B11-BDC1-4D92-94AA-8BC930190473}" type="presParOf" srcId="{3597A156-2AA2-4C87-AE55-327F7FD6FFA0}" destId="{3EDBFD75-80AE-4ED1-BAD1-F8746F46BE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958CA-F47C-4486-A3C6-9CA23480A258}">
      <dsp:nvSpPr>
        <dsp:cNvPr id="0" name=""/>
        <dsp:cNvSpPr/>
      </dsp:nvSpPr>
      <dsp:spPr>
        <a:xfrm>
          <a:off x="0" y="70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0A811-4F03-4497-BFA9-DF4420E0FB86}">
      <dsp:nvSpPr>
        <dsp:cNvPr id="0" name=""/>
        <dsp:cNvSpPr/>
      </dsp:nvSpPr>
      <dsp:spPr>
        <a:xfrm>
          <a:off x="179222" y="134011"/>
          <a:ext cx="325858" cy="325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C33C04-6D61-4B25-AB7C-25E108B9EC66}">
      <dsp:nvSpPr>
        <dsp:cNvPr id="0" name=""/>
        <dsp:cNvSpPr/>
      </dsp:nvSpPr>
      <dsp:spPr>
        <a:xfrm>
          <a:off x="684303" y="70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Brainstorm ideas for the project</a:t>
          </a:r>
        </a:p>
      </dsp:txBody>
      <dsp:txXfrm>
        <a:off x="684303" y="705"/>
        <a:ext cx="5985127" cy="592470"/>
      </dsp:txXfrm>
    </dsp:sp>
    <dsp:sp modelId="{A81FBCCD-98CB-4F1A-9453-A548CC04DF30}">
      <dsp:nvSpPr>
        <dsp:cNvPr id="0" name=""/>
        <dsp:cNvSpPr/>
      </dsp:nvSpPr>
      <dsp:spPr>
        <a:xfrm>
          <a:off x="0" y="74129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786A3-10B2-448D-AC0A-2D445260E7BC}">
      <dsp:nvSpPr>
        <dsp:cNvPr id="0" name=""/>
        <dsp:cNvSpPr/>
      </dsp:nvSpPr>
      <dsp:spPr>
        <a:xfrm>
          <a:off x="179222" y="874599"/>
          <a:ext cx="325858" cy="325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D79EFE-D6BD-46A3-B831-39867E97D1EA}">
      <dsp:nvSpPr>
        <dsp:cNvPr id="0" name=""/>
        <dsp:cNvSpPr/>
      </dsp:nvSpPr>
      <dsp:spPr>
        <a:xfrm>
          <a:off x="684303" y="74129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Decided what data to use</a:t>
          </a:r>
        </a:p>
      </dsp:txBody>
      <dsp:txXfrm>
        <a:off x="684303" y="741293"/>
        <a:ext cx="5985127" cy="592470"/>
      </dsp:txXfrm>
    </dsp:sp>
    <dsp:sp modelId="{92027400-27E5-4C4C-BEB1-0CFDF491B603}">
      <dsp:nvSpPr>
        <dsp:cNvPr id="0" name=""/>
        <dsp:cNvSpPr/>
      </dsp:nvSpPr>
      <dsp:spPr>
        <a:xfrm>
          <a:off x="0" y="1481882"/>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FC0E3-CF1A-4E82-B029-F50D96106AD2}">
      <dsp:nvSpPr>
        <dsp:cNvPr id="0" name=""/>
        <dsp:cNvSpPr/>
      </dsp:nvSpPr>
      <dsp:spPr>
        <a:xfrm>
          <a:off x="179222" y="1615187"/>
          <a:ext cx="325858" cy="325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7F0FC-EC4A-4110-BF54-6442927E3104}">
      <dsp:nvSpPr>
        <dsp:cNvPr id="0" name=""/>
        <dsp:cNvSpPr/>
      </dsp:nvSpPr>
      <dsp:spPr>
        <a:xfrm>
          <a:off x="684303" y="1481882"/>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dirty="0"/>
            <a:t>ETL (Extract, Transform and Load) the data</a:t>
          </a:r>
        </a:p>
      </dsp:txBody>
      <dsp:txXfrm>
        <a:off x="684303" y="1481882"/>
        <a:ext cx="5985127" cy="592470"/>
      </dsp:txXfrm>
    </dsp:sp>
    <dsp:sp modelId="{14652DAA-9DED-421B-8B41-C63019020017}">
      <dsp:nvSpPr>
        <dsp:cNvPr id="0" name=""/>
        <dsp:cNvSpPr/>
      </dsp:nvSpPr>
      <dsp:spPr>
        <a:xfrm>
          <a:off x="0" y="2222470"/>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B52C6-E9E4-42A3-8F0B-B932E8828CAA}">
      <dsp:nvSpPr>
        <dsp:cNvPr id="0" name=""/>
        <dsp:cNvSpPr/>
      </dsp:nvSpPr>
      <dsp:spPr>
        <a:xfrm>
          <a:off x="179222" y="2355776"/>
          <a:ext cx="325858" cy="325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5D3C61-DA87-4E45-8C77-1D016209510A}">
      <dsp:nvSpPr>
        <dsp:cNvPr id="0" name=""/>
        <dsp:cNvSpPr/>
      </dsp:nvSpPr>
      <dsp:spPr>
        <a:xfrm>
          <a:off x="684303" y="2222470"/>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the Machine Learning algorithm </a:t>
          </a:r>
        </a:p>
      </dsp:txBody>
      <dsp:txXfrm>
        <a:off x="684303" y="2222470"/>
        <a:ext cx="5985127" cy="592470"/>
      </dsp:txXfrm>
    </dsp:sp>
    <dsp:sp modelId="{B44F9349-D7E6-46F7-BAB6-A371F43B92C3}">
      <dsp:nvSpPr>
        <dsp:cNvPr id="0" name=""/>
        <dsp:cNvSpPr/>
      </dsp:nvSpPr>
      <dsp:spPr>
        <a:xfrm>
          <a:off x="0" y="2963058"/>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FE9A2-1C10-4EDD-83AF-EF4531FED8FC}">
      <dsp:nvSpPr>
        <dsp:cNvPr id="0" name=""/>
        <dsp:cNvSpPr/>
      </dsp:nvSpPr>
      <dsp:spPr>
        <a:xfrm>
          <a:off x="179222" y="3096364"/>
          <a:ext cx="325858" cy="3258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7877D-440F-4798-B843-7EA67569E1A3}">
      <dsp:nvSpPr>
        <dsp:cNvPr id="0" name=""/>
        <dsp:cNvSpPr/>
      </dsp:nvSpPr>
      <dsp:spPr>
        <a:xfrm>
          <a:off x="684303" y="2963058"/>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data base</a:t>
          </a:r>
        </a:p>
      </dsp:txBody>
      <dsp:txXfrm>
        <a:off x="684303" y="2963058"/>
        <a:ext cx="5985127" cy="592470"/>
      </dsp:txXfrm>
    </dsp:sp>
    <dsp:sp modelId="{F0CC7EB6-87F4-4029-8E4F-7DBF332CE5C1}">
      <dsp:nvSpPr>
        <dsp:cNvPr id="0" name=""/>
        <dsp:cNvSpPr/>
      </dsp:nvSpPr>
      <dsp:spPr>
        <a:xfrm>
          <a:off x="0" y="3703647"/>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70355-9745-4F18-A21D-F2C91559F1B8}">
      <dsp:nvSpPr>
        <dsp:cNvPr id="0" name=""/>
        <dsp:cNvSpPr/>
      </dsp:nvSpPr>
      <dsp:spPr>
        <a:xfrm>
          <a:off x="179222" y="3836953"/>
          <a:ext cx="325858" cy="3258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2AD56-5A5F-4DA1-A3F8-24F0ABA2F69E}">
      <dsp:nvSpPr>
        <dsp:cNvPr id="0" name=""/>
        <dsp:cNvSpPr/>
      </dsp:nvSpPr>
      <dsp:spPr>
        <a:xfrm>
          <a:off x="684303" y="3703647"/>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Python App</a:t>
          </a:r>
        </a:p>
      </dsp:txBody>
      <dsp:txXfrm>
        <a:off x="684303" y="3703647"/>
        <a:ext cx="5985127" cy="592470"/>
      </dsp:txXfrm>
    </dsp:sp>
    <dsp:sp modelId="{EFC2717C-D179-4837-94BD-F24C75904D0A}">
      <dsp:nvSpPr>
        <dsp:cNvPr id="0" name=""/>
        <dsp:cNvSpPr/>
      </dsp:nvSpPr>
      <dsp:spPr>
        <a:xfrm>
          <a:off x="0" y="444423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CA7D4-0160-4DC0-8AEF-CED754283DE2}">
      <dsp:nvSpPr>
        <dsp:cNvPr id="0" name=""/>
        <dsp:cNvSpPr/>
      </dsp:nvSpPr>
      <dsp:spPr>
        <a:xfrm>
          <a:off x="179222" y="4577541"/>
          <a:ext cx="325858" cy="32585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A397A3-7BBF-47B4-A583-164702AF8488}">
      <dsp:nvSpPr>
        <dsp:cNvPr id="0" name=""/>
        <dsp:cNvSpPr/>
      </dsp:nvSpPr>
      <dsp:spPr>
        <a:xfrm>
          <a:off x="684303" y="444423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the HTML</a:t>
          </a:r>
        </a:p>
      </dsp:txBody>
      <dsp:txXfrm>
        <a:off x="684303" y="4444235"/>
        <a:ext cx="5985127" cy="592470"/>
      </dsp:txXfrm>
    </dsp:sp>
    <dsp:sp modelId="{160FBE45-2280-4DC5-B640-A78214E11574}">
      <dsp:nvSpPr>
        <dsp:cNvPr id="0" name=""/>
        <dsp:cNvSpPr/>
      </dsp:nvSpPr>
      <dsp:spPr>
        <a:xfrm>
          <a:off x="0" y="518482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35306-0D42-474A-A35B-11D2092F4384}">
      <dsp:nvSpPr>
        <dsp:cNvPr id="0" name=""/>
        <dsp:cNvSpPr/>
      </dsp:nvSpPr>
      <dsp:spPr>
        <a:xfrm>
          <a:off x="179222" y="5318129"/>
          <a:ext cx="325858" cy="32585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DBFD75-80AE-4ED1-BAD1-F8746F46BE51}">
      <dsp:nvSpPr>
        <dsp:cNvPr id="0" name=""/>
        <dsp:cNvSpPr/>
      </dsp:nvSpPr>
      <dsp:spPr>
        <a:xfrm>
          <a:off x="684303" y="518482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Deployed the App</a:t>
          </a:r>
        </a:p>
      </dsp:txBody>
      <dsp:txXfrm>
        <a:off x="684303" y="5184823"/>
        <a:ext cx="5985127" cy="5924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790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3842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7434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4170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9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934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660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0137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310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097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5027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7/31/2021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4675037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hicagoriver.org/issues/policy/climate-change"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nytimes.com/interactive/2021/07/07/climate/chicago-river-lake-michigan.htm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evergreenleaf.blogspot.com/2013/04/my-first-blog-award-liebster.html" TargetMode="External"/><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disabilitythinking.blogspot.com/2015/09/brainstorming.html"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biases-from-big-data-the-prejudiced-computer/"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ater.weather.gov/ahps/" TargetMode="External"/><Relationship Id="rId2" Type="http://schemas.openxmlformats.org/officeDocument/2006/relationships/hyperlink" Target="https://data.cityofchicago.org/Parks-Recreation/Beach-Lab-Data/2ivx-z93u" TargetMode="Externa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www.duperrin.com/english/2017/07/20/being-data-driven-means-being-contex-driven/" TargetMode="Externa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3A7486A-9E64-4DB5-963F-194CEAE728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F2519508-A780-4D3C-AFC8-363D53F24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39400 w 12192000"/>
              <a:gd name="connsiteY0" fmla="*/ 540000 h 6858000"/>
              <a:gd name="connsiteX1" fmla="*/ 539400 w 12192000"/>
              <a:gd name="connsiteY1" fmla="*/ 6318000 h 6858000"/>
              <a:gd name="connsiteX2" fmla="*/ 11652600 w 12192000"/>
              <a:gd name="connsiteY2" fmla="*/ 6318000 h 6858000"/>
              <a:gd name="connsiteX3" fmla="*/ 11652600 w 12192000"/>
              <a:gd name="connsiteY3" fmla="*/ 540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39400" y="540000"/>
                </a:moveTo>
                <a:lnTo>
                  <a:pt x="539400" y="6318000"/>
                </a:lnTo>
                <a:lnTo>
                  <a:pt x="11652600" y="6318000"/>
                </a:lnTo>
                <a:lnTo>
                  <a:pt x="11652600" y="540000"/>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5">
            <a:extLst>
              <a:ext uri="{FF2B5EF4-FFF2-40B4-BE49-F238E27FC236}">
                <a16:creationId xmlns:a16="http://schemas.microsoft.com/office/drawing/2014/main" id="{96FFB859-0BF4-44C8-92CE-827BC0BED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1686" y="432884"/>
            <a:ext cx="1111320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48F2F-B6B2-4D29-8A6F-092F203F76DB}"/>
              </a:ext>
            </a:extLst>
          </p:cNvPr>
          <p:cNvSpPr>
            <a:spLocks noGrp="1"/>
          </p:cNvSpPr>
          <p:nvPr>
            <p:ph type="ctrTitle"/>
          </p:nvPr>
        </p:nvSpPr>
        <p:spPr>
          <a:xfrm>
            <a:off x="2197100" y="1079500"/>
            <a:ext cx="7797799" cy="2138400"/>
          </a:xfrm>
        </p:spPr>
        <p:txBody>
          <a:bodyPr>
            <a:normAutofit/>
          </a:bodyPr>
          <a:lstStyle/>
          <a:p>
            <a:r>
              <a:rPr lang="en-US" dirty="0">
                <a:solidFill>
                  <a:srgbClr val="FFFFFF"/>
                </a:solidFill>
              </a:rPr>
              <a:t>Safe Beaches for ALL Chicago IL</a:t>
            </a:r>
          </a:p>
        </p:txBody>
      </p:sp>
      <p:sp>
        <p:nvSpPr>
          <p:cNvPr id="3" name="Subtitle 2">
            <a:extLst>
              <a:ext uri="{FF2B5EF4-FFF2-40B4-BE49-F238E27FC236}">
                <a16:creationId xmlns:a16="http://schemas.microsoft.com/office/drawing/2014/main" id="{39D64963-B7B9-4452-9540-ED69B76D15DE}"/>
              </a:ext>
            </a:extLst>
          </p:cNvPr>
          <p:cNvSpPr>
            <a:spLocks noGrp="1"/>
          </p:cNvSpPr>
          <p:nvPr>
            <p:ph type="subTitle" idx="1"/>
          </p:nvPr>
        </p:nvSpPr>
        <p:spPr>
          <a:xfrm>
            <a:off x="3308350" y="4113213"/>
            <a:ext cx="5575300" cy="1655762"/>
          </a:xfrm>
        </p:spPr>
        <p:txBody>
          <a:bodyPr>
            <a:normAutofit/>
          </a:bodyPr>
          <a:lstStyle/>
          <a:p>
            <a:r>
              <a:rPr lang="en-US">
                <a:solidFill>
                  <a:srgbClr val="FFFFFF"/>
                </a:solidFill>
              </a:rPr>
              <a:t>By: Sarah Eiden, Anna Chee, Noni Bell and Jorge Daniel Atuesta</a:t>
            </a:r>
          </a:p>
        </p:txBody>
      </p:sp>
      <p:cxnSp>
        <p:nvCxnSpPr>
          <p:cNvPr id="17" name="Straight Connector 1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AA3C88C9-7D12-4F69-958C-2A345F96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31686" y="6210884"/>
            <a:ext cx="111132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
            <a:extLst>
              <a:ext uri="{FF2B5EF4-FFF2-40B4-BE49-F238E27FC236}">
                <a16:creationId xmlns:a16="http://schemas.microsoft.com/office/drawing/2014/main" id="{D6F31C7F-BCF9-4876-B103-B1470FB2E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6" y="432884"/>
            <a:ext cx="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5" name="Freeform: Shape 14">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7" name="Freeform: Shape 16">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9FB5A-848E-44D1-9DC4-4E142FC755D7}"/>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ETL Transform</a:t>
            </a:r>
          </a:p>
        </p:txBody>
      </p:sp>
      <p:cxnSp>
        <p:nvCxnSpPr>
          <p:cNvPr id="22" name="Straight Connector 21">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a:extLst>
              <a:ext uri="{FF2B5EF4-FFF2-40B4-BE49-F238E27FC236}">
                <a16:creationId xmlns:a16="http://schemas.microsoft.com/office/drawing/2014/main" id="{9EE46F35-5AE3-4DFD-A99E-ED522B533638}"/>
              </a:ext>
            </a:extLst>
          </p:cNvPr>
          <p:cNvPicPr>
            <a:picLocks noChangeAspect="1"/>
          </p:cNvPicPr>
          <p:nvPr/>
        </p:nvPicPr>
        <p:blipFill>
          <a:blip r:embed="rId2"/>
          <a:stretch>
            <a:fillRect/>
          </a:stretch>
        </p:blipFill>
        <p:spPr>
          <a:xfrm>
            <a:off x="517897" y="2644630"/>
            <a:ext cx="5661139" cy="3993930"/>
          </a:xfrm>
          <a:prstGeom prst="rect">
            <a:avLst/>
          </a:prstGeom>
        </p:spPr>
      </p:pic>
      <p:pic>
        <p:nvPicPr>
          <p:cNvPr id="7" name="Content Placeholder 6" descr="Graphical user interface&#10;&#10;Description automatically generated with low confidence">
            <a:extLst>
              <a:ext uri="{FF2B5EF4-FFF2-40B4-BE49-F238E27FC236}">
                <a16:creationId xmlns:a16="http://schemas.microsoft.com/office/drawing/2014/main" id="{4066E623-83EE-4927-8859-67718E7F3E72}"/>
              </a:ext>
            </a:extLst>
          </p:cNvPr>
          <p:cNvPicPr>
            <a:picLocks noGrp="1" noChangeAspect="1"/>
          </p:cNvPicPr>
          <p:nvPr>
            <p:ph idx="1"/>
          </p:nvPr>
        </p:nvPicPr>
        <p:blipFill>
          <a:blip r:embed="rId3"/>
          <a:stretch>
            <a:fillRect/>
          </a:stretch>
        </p:blipFill>
        <p:spPr>
          <a:xfrm>
            <a:off x="6474718" y="3057604"/>
            <a:ext cx="5421600" cy="3238093"/>
          </a:xfrm>
          <a:prstGeom prst="rect">
            <a:avLst/>
          </a:prstGeom>
        </p:spPr>
      </p:pic>
    </p:spTree>
    <p:extLst>
      <p:ext uri="{BB962C8B-B14F-4D97-AF65-F5344CB8AC3E}">
        <p14:creationId xmlns:p14="http://schemas.microsoft.com/office/powerpoint/2010/main" val="2207370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6CE07-82E8-4CE7-B8FC-F52A6407011A}"/>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Final df</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a:extLst>
              <a:ext uri="{FF2B5EF4-FFF2-40B4-BE49-F238E27FC236}">
                <a16:creationId xmlns:a16="http://schemas.microsoft.com/office/drawing/2014/main" id="{CB15C2B9-FA39-4899-AA36-140105D9477F}"/>
              </a:ext>
            </a:extLst>
          </p:cNvPr>
          <p:cNvPicPr>
            <a:picLocks noChangeAspect="1"/>
          </p:cNvPicPr>
          <p:nvPr/>
        </p:nvPicPr>
        <p:blipFill>
          <a:blip r:embed="rId2"/>
          <a:stretch>
            <a:fillRect/>
          </a:stretch>
        </p:blipFill>
        <p:spPr>
          <a:xfrm>
            <a:off x="541339" y="2940594"/>
            <a:ext cx="11109674" cy="3277354"/>
          </a:xfrm>
          <a:prstGeom prst="rect">
            <a:avLst/>
          </a:prstGeom>
        </p:spPr>
      </p:pic>
    </p:spTree>
    <p:extLst>
      <p:ext uri="{BB962C8B-B14F-4D97-AF65-F5344CB8AC3E}">
        <p14:creationId xmlns:p14="http://schemas.microsoft.com/office/powerpoint/2010/main" val="151680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BBBDC-C5B9-432A-909B-5D85CA730289}"/>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76CB0F16-9B53-4CB9-A6A4-A55F2061AFE0}"/>
              </a:ext>
            </a:extLst>
          </p:cNvPr>
          <p:cNvPicPr>
            <a:picLocks noGrp="1" noChangeAspect="1"/>
          </p:cNvPicPr>
          <p:nvPr>
            <p:ph idx="1"/>
          </p:nvPr>
        </p:nvPicPr>
        <p:blipFill>
          <a:blip r:embed="rId2"/>
          <a:stretch>
            <a:fillRect/>
          </a:stretch>
        </p:blipFill>
        <p:spPr>
          <a:xfrm>
            <a:off x="1408386" y="2843213"/>
            <a:ext cx="9186042" cy="3472117"/>
          </a:xfrm>
          <a:prstGeom prst="rect">
            <a:avLst/>
          </a:prstGeom>
        </p:spPr>
      </p:pic>
    </p:spTree>
    <p:extLst>
      <p:ext uri="{BB962C8B-B14F-4D97-AF65-F5344CB8AC3E}">
        <p14:creationId xmlns:p14="http://schemas.microsoft.com/office/powerpoint/2010/main" val="233919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D5695-E164-4282-BDAB-ACCC09B57282}"/>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 email&#10;&#10;Description automatically generated">
            <a:extLst>
              <a:ext uri="{FF2B5EF4-FFF2-40B4-BE49-F238E27FC236}">
                <a16:creationId xmlns:a16="http://schemas.microsoft.com/office/drawing/2014/main" id="{F4B8FE42-9DDB-4F4F-8778-7342DD834550}"/>
              </a:ext>
            </a:extLst>
          </p:cNvPr>
          <p:cNvPicPr>
            <a:picLocks noChangeAspect="1"/>
          </p:cNvPicPr>
          <p:nvPr/>
        </p:nvPicPr>
        <p:blipFill>
          <a:blip r:embed="rId2"/>
          <a:stretch>
            <a:fillRect/>
          </a:stretch>
        </p:blipFill>
        <p:spPr>
          <a:xfrm>
            <a:off x="1494326" y="2314992"/>
            <a:ext cx="8818071" cy="4228048"/>
          </a:xfrm>
          <a:prstGeom prst="rect">
            <a:avLst/>
          </a:prstGeom>
        </p:spPr>
      </p:pic>
    </p:spTree>
    <p:extLst>
      <p:ext uri="{BB962C8B-B14F-4D97-AF65-F5344CB8AC3E}">
        <p14:creationId xmlns:p14="http://schemas.microsoft.com/office/powerpoint/2010/main" val="163355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D9685-DC69-4B5B-A2BA-CD94A1745C41}"/>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al user interface&#10;&#10;Description automatically generated">
            <a:extLst>
              <a:ext uri="{FF2B5EF4-FFF2-40B4-BE49-F238E27FC236}">
                <a16:creationId xmlns:a16="http://schemas.microsoft.com/office/drawing/2014/main" id="{4E24BBB4-D10D-4031-B4A5-B481D75581C3}"/>
              </a:ext>
            </a:extLst>
          </p:cNvPr>
          <p:cNvPicPr>
            <a:picLocks noChangeAspect="1"/>
          </p:cNvPicPr>
          <p:nvPr/>
        </p:nvPicPr>
        <p:blipFill>
          <a:blip r:embed="rId2"/>
          <a:stretch>
            <a:fillRect/>
          </a:stretch>
        </p:blipFill>
        <p:spPr>
          <a:xfrm>
            <a:off x="1310641" y="2153921"/>
            <a:ext cx="9800162" cy="4161410"/>
          </a:xfrm>
          <a:prstGeom prst="rect">
            <a:avLst/>
          </a:prstGeom>
        </p:spPr>
      </p:pic>
      <p:sp>
        <p:nvSpPr>
          <p:cNvPr id="6" name="TextBox 5">
            <a:extLst>
              <a:ext uri="{FF2B5EF4-FFF2-40B4-BE49-F238E27FC236}">
                <a16:creationId xmlns:a16="http://schemas.microsoft.com/office/drawing/2014/main" id="{2DBFDB74-5AB3-4E2B-8657-1BF36A57D24A}"/>
              </a:ext>
            </a:extLst>
          </p:cNvPr>
          <p:cNvSpPr txBox="1"/>
          <p:nvPr/>
        </p:nvSpPr>
        <p:spPr>
          <a:xfrm>
            <a:off x="6545158" y="338102"/>
            <a:ext cx="4903891" cy="1323439"/>
          </a:xfrm>
          <a:prstGeom prst="rect">
            <a:avLst/>
          </a:prstGeom>
          <a:noFill/>
        </p:spPr>
        <p:txBody>
          <a:bodyPr wrap="square" rtlCol="0">
            <a:spAutoFit/>
          </a:bodyPr>
          <a:lstStyle/>
          <a:p>
            <a:r>
              <a:rPr lang="en-US" sz="1600" dirty="0"/>
              <a:t>By joining the three weather variables and the resulting E Coli reading levels into one dataset, we were able to create a linear regression model. Below shows the plot on difference between the model predicted values and the training/test data:</a:t>
            </a:r>
          </a:p>
        </p:txBody>
      </p:sp>
    </p:spTree>
    <p:extLst>
      <p:ext uri="{BB962C8B-B14F-4D97-AF65-F5344CB8AC3E}">
        <p14:creationId xmlns:p14="http://schemas.microsoft.com/office/powerpoint/2010/main" val="382218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D9685-DC69-4B5B-A2BA-CD94A1745C41}"/>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10;&#10;Description automatically generated">
            <a:extLst>
              <a:ext uri="{FF2B5EF4-FFF2-40B4-BE49-F238E27FC236}">
                <a16:creationId xmlns:a16="http://schemas.microsoft.com/office/drawing/2014/main" id="{ACA2D136-39F9-4E8F-97E6-0F02A81C29C6}"/>
              </a:ext>
            </a:extLst>
          </p:cNvPr>
          <p:cNvPicPr>
            <a:picLocks noChangeAspect="1"/>
          </p:cNvPicPr>
          <p:nvPr/>
        </p:nvPicPr>
        <p:blipFill>
          <a:blip r:embed="rId2"/>
          <a:stretch>
            <a:fillRect/>
          </a:stretch>
        </p:blipFill>
        <p:spPr>
          <a:xfrm>
            <a:off x="1079510" y="2252665"/>
            <a:ext cx="10231213" cy="4062666"/>
          </a:xfrm>
          <a:prstGeom prst="rect">
            <a:avLst/>
          </a:prstGeom>
        </p:spPr>
      </p:pic>
      <p:sp>
        <p:nvSpPr>
          <p:cNvPr id="6" name="TextBox 5">
            <a:extLst>
              <a:ext uri="{FF2B5EF4-FFF2-40B4-BE49-F238E27FC236}">
                <a16:creationId xmlns:a16="http://schemas.microsoft.com/office/drawing/2014/main" id="{D492B1DE-F799-411E-9314-F8C863F8E3EF}"/>
              </a:ext>
            </a:extLst>
          </p:cNvPr>
          <p:cNvSpPr txBox="1"/>
          <p:nvPr/>
        </p:nvSpPr>
        <p:spPr>
          <a:xfrm>
            <a:off x="6654801" y="1035049"/>
            <a:ext cx="4457686" cy="646331"/>
          </a:xfrm>
          <a:prstGeom prst="rect">
            <a:avLst/>
          </a:prstGeom>
          <a:noFill/>
        </p:spPr>
        <p:txBody>
          <a:bodyPr wrap="square" rtlCol="0">
            <a:spAutoFit/>
          </a:bodyPr>
          <a:lstStyle/>
          <a:p>
            <a:r>
              <a:rPr lang="en-US" dirty="0"/>
              <a:t>The mean standard error and R2 values for the prediction model is shown below:</a:t>
            </a:r>
          </a:p>
        </p:txBody>
      </p:sp>
    </p:spTree>
    <p:extLst>
      <p:ext uri="{BB962C8B-B14F-4D97-AF65-F5344CB8AC3E}">
        <p14:creationId xmlns:p14="http://schemas.microsoft.com/office/powerpoint/2010/main" val="87577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BE0E-1D02-40FE-8E5F-0BD5FDB708A6}"/>
              </a:ext>
            </a:extLst>
          </p:cNvPr>
          <p:cNvSpPr>
            <a:spLocks noGrp="1"/>
          </p:cNvSpPr>
          <p:nvPr>
            <p:ph type="title"/>
          </p:nvPr>
        </p:nvSpPr>
        <p:spPr/>
        <p:txBody>
          <a:bodyPr/>
          <a:lstStyle/>
          <a:p>
            <a:r>
              <a:rPr lang="en-US" dirty="0"/>
              <a:t>Build the data base</a:t>
            </a:r>
          </a:p>
        </p:txBody>
      </p:sp>
      <p:sp>
        <p:nvSpPr>
          <p:cNvPr id="3" name="Content Placeholder 2">
            <a:extLst>
              <a:ext uri="{FF2B5EF4-FFF2-40B4-BE49-F238E27FC236}">
                <a16:creationId xmlns:a16="http://schemas.microsoft.com/office/drawing/2014/main" id="{BC78DC71-B6CB-4E7C-845C-0966CA9CB12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49982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729C0-908F-40F5-AB09-1F88CF8D2C3F}"/>
              </a:ext>
            </a:extLst>
          </p:cNvPr>
          <p:cNvSpPr>
            <a:spLocks noGrp="1"/>
          </p:cNvSpPr>
          <p:nvPr>
            <p:ph type="title"/>
          </p:nvPr>
        </p:nvSpPr>
        <p:spPr/>
        <p:txBody>
          <a:bodyPr/>
          <a:lstStyle/>
          <a:p>
            <a:r>
              <a:rPr lang="en-US" dirty="0"/>
              <a:t>Python app</a:t>
            </a:r>
          </a:p>
        </p:txBody>
      </p:sp>
      <p:sp>
        <p:nvSpPr>
          <p:cNvPr id="3" name="Content Placeholder 2">
            <a:extLst>
              <a:ext uri="{FF2B5EF4-FFF2-40B4-BE49-F238E27FC236}">
                <a16:creationId xmlns:a16="http://schemas.microsoft.com/office/drawing/2014/main" id="{61DEA6A6-9BAB-4D25-BF41-DD8AA2BC2E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616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9EA3-B867-4917-BF15-763F99C57CB4}"/>
              </a:ext>
            </a:extLst>
          </p:cNvPr>
          <p:cNvSpPr>
            <a:spLocks noGrp="1"/>
          </p:cNvSpPr>
          <p:nvPr>
            <p:ph type="title"/>
          </p:nvPr>
        </p:nvSpPr>
        <p:spPr/>
        <p:txBody>
          <a:bodyPr/>
          <a:lstStyle/>
          <a:p>
            <a:r>
              <a:rPr lang="en-US" dirty="0"/>
              <a:t>html</a:t>
            </a:r>
          </a:p>
        </p:txBody>
      </p:sp>
      <p:sp>
        <p:nvSpPr>
          <p:cNvPr id="3" name="Content Placeholder 2">
            <a:extLst>
              <a:ext uri="{FF2B5EF4-FFF2-40B4-BE49-F238E27FC236}">
                <a16:creationId xmlns:a16="http://schemas.microsoft.com/office/drawing/2014/main" id="{240A9760-9A45-4D48-95E0-9CA1CA5A4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2310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9E65-E840-4A1B-ACBA-66DD82B9A995}"/>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A908120B-812B-4392-81EE-9283933EBC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054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35CEE-BCD1-4FE4-B9E9-64B8ACD06FB7}"/>
              </a:ext>
            </a:extLst>
          </p:cNvPr>
          <p:cNvSpPr>
            <a:spLocks noGrp="1"/>
          </p:cNvSpPr>
          <p:nvPr>
            <p:ph type="title"/>
          </p:nvPr>
        </p:nvSpPr>
        <p:spPr>
          <a:xfrm>
            <a:off x="6663910" y="540033"/>
            <a:ext cx="4426782" cy="1331604"/>
          </a:xfrm>
        </p:spPr>
        <p:txBody>
          <a:bodyPr anchor="b">
            <a:normAutofit/>
          </a:bodyPr>
          <a:lstStyle/>
          <a:p>
            <a:pPr algn="ctr"/>
            <a:r>
              <a:rPr lang="en-US" dirty="0"/>
              <a:t>Purpose </a:t>
            </a:r>
            <a:endParaRPr lang="en-US"/>
          </a:p>
        </p:txBody>
      </p:sp>
      <p:pic>
        <p:nvPicPr>
          <p:cNvPr id="1026" name="Picture 2" descr="Chicago Travel Guide - Vacation &amp;amp; Trip Ideas | Travel + Leisure">
            <a:extLst>
              <a:ext uri="{FF2B5EF4-FFF2-40B4-BE49-F238E27FC236}">
                <a16:creationId xmlns:a16="http://schemas.microsoft.com/office/drawing/2014/main" id="{AA9045EF-BE62-4C80-8D1A-A20915780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55" r="-1" b="-1"/>
          <a:stretch/>
        </p:blipFill>
        <p:spPr bwMode="auto">
          <a:xfrm>
            <a:off x="540989"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1A523E-CCD1-47A1-861C-8EB9DDF4E853}"/>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a:effectLst/>
                <a:latin typeface="-apple-system"/>
              </a:rPr>
              <a:t>Inspired by </a:t>
            </a:r>
            <a:r>
              <a:rPr lang="en-US" sz="1700" b="0" i="0" u="none" strike="noStrike">
                <a:effectLst/>
                <a:latin typeface="-apple-system"/>
                <a:hlinkClick r:id="rId3"/>
              </a:rPr>
              <a:t>these</a:t>
            </a:r>
            <a:r>
              <a:rPr lang="en-US" sz="1700" b="0" i="0">
                <a:effectLst/>
                <a:latin typeface="-apple-system"/>
              </a:rPr>
              <a:t> </a:t>
            </a:r>
            <a:r>
              <a:rPr lang="en-US" sz="1700" b="0" i="0" u="none" strike="noStrike">
                <a:effectLst/>
                <a:latin typeface="-apple-system"/>
                <a:hlinkClick r:id="rId4"/>
              </a:rPr>
              <a:t>articles</a:t>
            </a:r>
            <a:r>
              <a:rPr lang="en-US" sz="1700" b="0" i="0">
                <a:effectLst/>
                <a:latin typeface="-apple-system"/>
              </a:rPr>
              <a:t> concerning precipitation effects on the Chicago river and Lake Michigan, we set out to predict one serious consequence of a changing climate. By training a machine algorithm to analyze weather data (rainfall, air temperature, and water temperature) and incidence of e. coli in beaches, we hope to better predict how precipitation can affect waterborne diseases as well as protect beachgoers.</a:t>
            </a:r>
            <a:endParaRPr lang="en-US" sz="1700"/>
          </a:p>
        </p:txBody>
      </p:sp>
    </p:spTree>
    <p:extLst>
      <p:ext uri="{BB962C8B-B14F-4D97-AF65-F5344CB8AC3E}">
        <p14:creationId xmlns:p14="http://schemas.microsoft.com/office/powerpoint/2010/main" val="2457471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4D5A78-88D0-4BF3-B3D6-0CC8F27C5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
            <a:extLst>
              <a:ext uri="{FF2B5EF4-FFF2-40B4-BE49-F238E27FC236}">
                <a16:creationId xmlns:a16="http://schemas.microsoft.com/office/drawing/2014/main" id="{4E63F70D-FACC-4143-A82D-6E8F7EC16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1686" y="432884"/>
            <a:ext cx="1111320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65237208-0ECE-40E9-84FA-FFE1E947A8F7}"/>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194" b="12502"/>
          <a:stretch/>
        </p:blipFill>
        <p:spPr>
          <a:xfrm>
            <a:off x="539400" y="540000"/>
            <a:ext cx="11113200" cy="577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5" name="Rectangle 5">
            <a:extLst>
              <a:ext uri="{FF2B5EF4-FFF2-40B4-BE49-F238E27FC236}">
                <a16:creationId xmlns:a16="http://schemas.microsoft.com/office/drawing/2014/main" id="{4198D1D3-18D0-4451-8DD8-21B40D90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31686" y="6210884"/>
            <a:ext cx="111132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
            <a:extLst>
              <a:ext uri="{FF2B5EF4-FFF2-40B4-BE49-F238E27FC236}">
                <a16:creationId xmlns:a16="http://schemas.microsoft.com/office/drawing/2014/main" id="{DBA117BE-BC79-418E-81BF-D08D79CB9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6" y="432884"/>
            <a:ext cx="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30FBF69-257B-4E0D-916C-5D971C727277}"/>
              </a:ext>
            </a:extLst>
          </p:cNvPr>
          <p:cNvSpPr txBox="1"/>
          <p:nvPr/>
        </p:nvSpPr>
        <p:spPr>
          <a:xfrm>
            <a:off x="9437721" y="6657945"/>
            <a:ext cx="275427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evergreenleaf.blogspot.com/2013/04/my-first-blog-award-liebster.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10189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58167-181D-46A0-99AC-5BFC3A8037C1}"/>
              </a:ext>
            </a:extLst>
          </p:cNvPr>
          <p:cNvSpPr>
            <a:spLocks noGrp="1"/>
          </p:cNvSpPr>
          <p:nvPr>
            <p:ph type="title"/>
          </p:nvPr>
        </p:nvSpPr>
        <p:spPr>
          <a:xfrm>
            <a:off x="541338" y="1079500"/>
            <a:ext cx="3322637" cy="4689475"/>
          </a:xfrm>
        </p:spPr>
        <p:txBody>
          <a:bodyPr anchor="ctr">
            <a:normAutofit/>
          </a:bodyPr>
          <a:lstStyle/>
          <a:p>
            <a:pPr algn="ctr"/>
            <a:r>
              <a:rPr lang="en-US"/>
              <a:t>Process</a:t>
            </a:r>
          </a:p>
        </p:txBody>
      </p:sp>
      <p:sp>
        <p:nvSpPr>
          <p:cNvPr id="7" name="Rectangle 10">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76F56330-F3DA-4411-803D-DBB38ABE2327}"/>
              </a:ext>
            </a:extLst>
          </p:cNvPr>
          <p:cNvGraphicFramePr>
            <a:graphicFrameLocks noGrp="1"/>
          </p:cNvGraphicFramePr>
          <p:nvPr>
            <p:ph idx="1"/>
            <p:extLst>
              <p:ext uri="{D42A27DB-BD31-4B8C-83A1-F6EECF244321}">
                <p14:modId xmlns:p14="http://schemas.microsoft.com/office/powerpoint/2010/main" val="642901586"/>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623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69934-3042-47A5-A1AB-426DDC940217}"/>
              </a:ext>
            </a:extLst>
          </p:cNvPr>
          <p:cNvSpPr>
            <a:spLocks noGrp="1"/>
          </p:cNvSpPr>
          <p:nvPr>
            <p:ph type="title"/>
          </p:nvPr>
        </p:nvSpPr>
        <p:spPr>
          <a:xfrm>
            <a:off x="1080000" y="540033"/>
            <a:ext cx="4426782" cy="1331604"/>
          </a:xfrm>
        </p:spPr>
        <p:txBody>
          <a:bodyPr anchor="b">
            <a:normAutofit/>
          </a:bodyPr>
          <a:lstStyle/>
          <a:p>
            <a:pPr algn="ctr"/>
            <a:r>
              <a:rPr lang="en-US"/>
              <a:t>Brain Storming</a:t>
            </a:r>
          </a:p>
        </p:txBody>
      </p:sp>
      <p:cxnSp>
        <p:nvCxnSpPr>
          <p:cNvPr id="25"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CD40DF-345D-4A8C-B6BD-09A34EF4E09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en-US" sz="1400" dirty="0"/>
              <a:t>Looking further into machine learning and deep learning we though the following ideas for the project:</a:t>
            </a:r>
          </a:p>
          <a:p>
            <a:pPr marL="457200" indent="-457200">
              <a:lnSpc>
                <a:spcPct val="115000"/>
              </a:lnSpc>
              <a:buAutoNum type="arabicPeriod"/>
            </a:pPr>
            <a:r>
              <a:rPr lang="en-US" sz="1400" dirty="0"/>
              <a:t>Using Machine Learning to </a:t>
            </a:r>
            <a:r>
              <a:rPr lang="en-US" sz="1400" dirty="0" err="1"/>
              <a:t>cartoonify</a:t>
            </a:r>
            <a:r>
              <a:rPr lang="en-US" sz="1400" dirty="0"/>
              <a:t> real images</a:t>
            </a:r>
          </a:p>
          <a:p>
            <a:pPr marL="457200" indent="-457200">
              <a:lnSpc>
                <a:spcPct val="115000"/>
              </a:lnSpc>
              <a:buAutoNum type="arabicPeriod"/>
            </a:pPr>
            <a:r>
              <a:rPr lang="en-US" sz="1400" dirty="0"/>
              <a:t>Using Machine Learning for sign recognition </a:t>
            </a:r>
          </a:p>
          <a:p>
            <a:pPr marL="457200" indent="-457200">
              <a:lnSpc>
                <a:spcPct val="115000"/>
              </a:lnSpc>
              <a:buAutoNum type="arabicPeriod"/>
            </a:pPr>
            <a:r>
              <a:rPr lang="en-US" sz="1400" dirty="0"/>
              <a:t>Using Machine Learning to predict credit card approval </a:t>
            </a:r>
          </a:p>
          <a:p>
            <a:pPr marL="457200" indent="-457200">
              <a:lnSpc>
                <a:spcPct val="115000"/>
              </a:lnSpc>
              <a:buAutoNum type="arabicPeriod"/>
            </a:pPr>
            <a:r>
              <a:rPr lang="en-US" sz="1400" dirty="0"/>
              <a:t>Environmental and health ideas. Using Machine Learning to predict the levels of E. Coli in the Chicago beaches.</a:t>
            </a:r>
          </a:p>
          <a:p>
            <a:pPr marL="457200" indent="-457200">
              <a:lnSpc>
                <a:spcPct val="115000"/>
              </a:lnSpc>
              <a:buAutoNum type="arabicPeriod"/>
            </a:pPr>
            <a:endParaRPr lang="en-US" sz="1400" dirty="0"/>
          </a:p>
        </p:txBody>
      </p:sp>
      <p:pic>
        <p:nvPicPr>
          <p:cNvPr id="5" name="Picture 4" descr="A picture containing cake, birthday&#10;&#10;Description automatically generated">
            <a:extLst>
              <a:ext uri="{FF2B5EF4-FFF2-40B4-BE49-F238E27FC236}">
                <a16:creationId xmlns:a16="http://schemas.microsoft.com/office/drawing/2014/main" id="{04477D3C-D020-4D7F-A70D-A3C2767081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4800" y="2309770"/>
            <a:ext cx="4996212" cy="2235804"/>
          </a:xfrm>
          <a:prstGeom prst="rect">
            <a:avLst/>
          </a:prstGeom>
        </p:spPr>
      </p:pic>
      <p:sp>
        <p:nvSpPr>
          <p:cNvPr id="6" name="TextBox 5">
            <a:extLst>
              <a:ext uri="{FF2B5EF4-FFF2-40B4-BE49-F238E27FC236}">
                <a16:creationId xmlns:a16="http://schemas.microsoft.com/office/drawing/2014/main" id="{21418A2F-C9C8-4E62-AB65-0D8F7E0B2B90}"/>
              </a:ext>
            </a:extLst>
          </p:cNvPr>
          <p:cNvSpPr txBox="1"/>
          <p:nvPr/>
        </p:nvSpPr>
        <p:spPr>
          <a:xfrm>
            <a:off x="9063445" y="4345519"/>
            <a:ext cx="258756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disabilitythinking.blogspot.com/2015/09/brainstorm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253594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582E6-A23A-491D-A9AF-5039EA5FCDDF}"/>
              </a:ext>
            </a:extLst>
          </p:cNvPr>
          <p:cNvSpPr>
            <a:spLocks noGrp="1"/>
          </p:cNvSpPr>
          <p:nvPr>
            <p:ph type="title"/>
          </p:nvPr>
        </p:nvSpPr>
        <p:spPr>
          <a:xfrm>
            <a:off x="4984750" y="1011237"/>
            <a:ext cx="6120000" cy="860400"/>
          </a:xfrm>
        </p:spPr>
        <p:txBody>
          <a:bodyPr anchor="b">
            <a:normAutofit/>
          </a:bodyPr>
          <a:lstStyle/>
          <a:p>
            <a:pPr algn="ctr"/>
            <a:r>
              <a:rPr lang="en-US" sz="4000" dirty="0"/>
              <a:t>Decision making </a:t>
            </a:r>
          </a:p>
        </p:txBody>
      </p:sp>
      <p:pic>
        <p:nvPicPr>
          <p:cNvPr id="5" name="Picture 4" descr="A picture containing text, circuit, electronics&#10;&#10;Description automatically generated">
            <a:extLst>
              <a:ext uri="{FF2B5EF4-FFF2-40B4-BE49-F238E27FC236}">
                <a16:creationId xmlns:a16="http://schemas.microsoft.com/office/drawing/2014/main" id="{E2FE71D7-C823-4266-8756-4DA443CED40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63" r="15261"/>
          <a:stretch/>
        </p:blipFill>
        <p:spPr>
          <a:xfrm>
            <a:off x="20" y="10"/>
            <a:ext cx="3870969" cy="6857990"/>
          </a:xfrm>
          <a:prstGeom prst="rect">
            <a:avLst/>
          </a:prstGeom>
        </p:spPr>
      </p:pic>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A52D1C-8842-48BF-8FDB-6346FD7A974E}"/>
              </a:ext>
            </a:extLst>
          </p:cNvPr>
          <p:cNvSpPr>
            <a:spLocks noGrp="1"/>
          </p:cNvSpPr>
          <p:nvPr>
            <p:ph idx="1"/>
          </p:nvPr>
        </p:nvSpPr>
        <p:spPr>
          <a:xfrm>
            <a:off x="4984750" y="2759076"/>
            <a:ext cx="6121400" cy="3009899"/>
          </a:xfrm>
        </p:spPr>
        <p:txBody>
          <a:bodyPr>
            <a:normAutofit/>
          </a:bodyPr>
          <a:lstStyle/>
          <a:p>
            <a:pPr marL="0" indent="0">
              <a:lnSpc>
                <a:spcPct val="115000"/>
              </a:lnSpc>
              <a:buNone/>
            </a:pPr>
            <a:r>
              <a:rPr lang="en-US" dirty="0"/>
              <a:t>Chicago Summertime is critical, and we all enjoy the beach, but we wanted to make sure the beach we go to is safe for us. E. Coli is a dangerous germ, and swimming in waters with a high presence of this germ is not a wise choice. Our model aims to predict the presence of E. Coli in Chicago beaches water using machine learning. </a:t>
            </a:r>
          </a:p>
        </p:txBody>
      </p:sp>
      <p:sp>
        <p:nvSpPr>
          <p:cNvPr id="6" name="TextBox 5">
            <a:extLst>
              <a:ext uri="{FF2B5EF4-FFF2-40B4-BE49-F238E27FC236}">
                <a16:creationId xmlns:a16="http://schemas.microsoft.com/office/drawing/2014/main" id="{3DD61DD3-0367-4FCB-BF5B-2F0557BF9C45}"/>
              </a:ext>
            </a:extLst>
          </p:cNvPr>
          <p:cNvSpPr txBox="1"/>
          <p:nvPr/>
        </p:nvSpPr>
        <p:spPr>
          <a:xfrm>
            <a:off x="1445325" y="6657945"/>
            <a:ext cx="242566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researchoutreach.org/articles/biases-from-big-data-the-prejudiced-comput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39026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71E6A-F675-4F0C-9682-82F89A2D77DB}"/>
              </a:ext>
            </a:extLst>
          </p:cNvPr>
          <p:cNvSpPr>
            <a:spLocks noGrp="1"/>
          </p:cNvSpPr>
          <p:nvPr>
            <p:ph type="title"/>
          </p:nvPr>
        </p:nvSpPr>
        <p:spPr>
          <a:xfrm>
            <a:off x="540988" y="540033"/>
            <a:ext cx="3884962" cy="1331604"/>
          </a:xfrm>
        </p:spPr>
        <p:txBody>
          <a:bodyPr anchor="b">
            <a:normAutofit/>
          </a:bodyPr>
          <a:lstStyle/>
          <a:p>
            <a:pPr algn="ctr"/>
            <a:r>
              <a:rPr lang="en-US" dirty="0"/>
              <a:t>ETL</a:t>
            </a:r>
            <a:endParaRPr lang="en-US"/>
          </a:p>
        </p:txBody>
      </p:sp>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5EE536-CA9E-4D9C-967C-BFE401DB17F4}"/>
              </a:ext>
            </a:extLst>
          </p:cNvPr>
          <p:cNvSpPr>
            <a:spLocks noGrp="1"/>
          </p:cNvSpPr>
          <p:nvPr>
            <p:ph idx="1"/>
          </p:nvPr>
        </p:nvSpPr>
        <p:spPr>
          <a:xfrm>
            <a:off x="540988" y="2759076"/>
            <a:ext cx="3884962" cy="3009899"/>
          </a:xfrm>
        </p:spPr>
        <p:txBody>
          <a:bodyPr>
            <a:normAutofit/>
          </a:bodyPr>
          <a:lstStyle/>
          <a:p>
            <a:pPr marL="0" indent="0">
              <a:lnSpc>
                <a:spcPct val="115000"/>
              </a:lnSpc>
              <a:buNone/>
            </a:pPr>
            <a:r>
              <a:rPr lang="en-US" sz="1600"/>
              <a:t>Extract</a:t>
            </a:r>
          </a:p>
          <a:p>
            <a:pPr marL="0" lvl="1">
              <a:lnSpc>
                <a:spcPct val="115000"/>
              </a:lnSpc>
            </a:pPr>
            <a:r>
              <a:rPr lang="en-US" sz="1600"/>
              <a:t>Based on this, we gather three primary data sets. Here are the sources of the data we decided to use:</a:t>
            </a:r>
          </a:p>
          <a:p>
            <a:pPr marL="457200" lvl="1" indent="-457200">
              <a:lnSpc>
                <a:spcPct val="115000"/>
              </a:lnSpc>
              <a:buAutoNum type="arabicPeriod"/>
            </a:pPr>
            <a:r>
              <a:rPr lang="en-US" sz="1600">
                <a:hlinkClick r:id="rId2"/>
              </a:rPr>
              <a:t>https://data.cityofchicago.org/Parks-Recreation/Beach-Lab-Data/2ivx-z93u</a:t>
            </a:r>
            <a:endParaRPr lang="en-US" sz="1600"/>
          </a:p>
          <a:p>
            <a:pPr marL="457200" lvl="1" indent="-457200">
              <a:lnSpc>
                <a:spcPct val="115000"/>
              </a:lnSpc>
              <a:buAutoNum type="arabicPeriod"/>
            </a:pPr>
            <a:r>
              <a:rPr lang="en-US" sz="1600">
                <a:hlinkClick r:id="rId2"/>
              </a:rPr>
              <a:t>https://data.cityofchicago.org/Parks-Recreation/Beach-Lab-Data/2ivx-z93u</a:t>
            </a:r>
            <a:endParaRPr lang="en-US" sz="1600"/>
          </a:p>
          <a:p>
            <a:pPr marL="457200" lvl="1" indent="-457200">
              <a:lnSpc>
                <a:spcPct val="115000"/>
              </a:lnSpc>
              <a:buAutoNum type="arabicPeriod"/>
            </a:pPr>
            <a:r>
              <a:rPr lang="en-US" sz="1600">
                <a:hlinkClick r:id="rId3"/>
              </a:rPr>
              <a:t>https://water.weather.gov/ahps/</a:t>
            </a:r>
            <a:endParaRPr lang="en-US" sz="1600"/>
          </a:p>
          <a:p>
            <a:pPr marL="0" indent="0">
              <a:lnSpc>
                <a:spcPct val="115000"/>
              </a:lnSpc>
              <a:buNone/>
            </a:pPr>
            <a:endParaRPr lang="en-US" sz="1600"/>
          </a:p>
        </p:txBody>
      </p:sp>
      <p:sp>
        <p:nvSpPr>
          <p:cNvPr id="15" name="Rectangle 1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Graphical user interface&#10;&#10;Description automatically generated">
            <a:extLst>
              <a:ext uri="{FF2B5EF4-FFF2-40B4-BE49-F238E27FC236}">
                <a16:creationId xmlns:a16="http://schemas.microsoft.com/office/drawing/2014/main" id="{CB228344-C791-4E60-8166-460F7E3870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37200" y="1356619"/>
            <a:ext cx="6113812" cy="4142107"/>
          </a:xfrm>
          <a:prstGeom prst="rect">
            <a:avLst/>
          </a:prstGeom>
        </p:spPr>
      </p:pic>
      <p:sp>
        <p:nvSpPr>
          <p:cNvPr id="6" name="TextBox 5">
            <a:extLst>
              <a:ext uri="{FF2B5EF4-FFF2-40B4-BE49-F238E27FC236}">
                <a16:creationId xmlns:a16="http://schemas.microsoft.com/office/drawing/2014/main" id="{9DDA7277-3EB0-4F94-BDDA-2242A7FB14B3}"/>
              </a:ext>
            </a:extLst>
          </p:cNvPr>
          <p:cNvSpPr txBox="1"/>
          <p:nvPr/>
        </p:nvSpPr>
        <p:spPr>
          <a:xfrm>
            <a:off x="8920777" y="5298671"/>
            <a:ext cx="273023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duperrin.com/english/2017/07/20/being-data-driven-means-being-contex-drive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215507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60502-C85C-48FA-ABF8-E4FCD6762EE3}"/>
              </a:ext>
            </a:extLst>
          </p:cNvPr>
          <p:cNvSpPr>
            <a:spLocks noGrp="1"/>
          </p:cNvSpPr>
          <p:nvPr>
            <p:ph type="title"/>
          </p:nvPr>
        </p:nvSpPr>
        <p:spPr>
          <a:xfrm>
            <a:off x="1080000" y="540000"/>
            <a:ext cx="3345950" cy="2303213"/>
          </a:xfrm>
        </p:spPr>
        <p:txBody>
          <a:bodyPr vert="horz" lIns="0" tIns="0" rIns="0" bIns="0" rtlCol="0" anchor="ctr" anchorCtr="0">
            <a:normAutofit/>
          </a:bodyPr>
          <a:lstStyle/>
          <a:p>
            <a:pPr algn="ctr"/>
            <a:r>
              <a:rPr lang="en-US" sz="2600"/>
              <a:t>Looking at correlations</a:t>
            </a:r>
          </a:p>
        </p:txBody>
      </p:sp>
      <p:cxnSp>
        <p:nvCxnSpPr>
          <p:cNvPr id="77" name="Straight Connector 76">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FC1CB50-BFBC-4F87-B856-D6F9FF7BA395}"/>
              </a:ext>
            </a:extLst>
          </p:cNvPr>
          <p:cNvSpPr txBox="1"/>
          <p:nvPr/>
        </p:nvSpPr>
        <p:spPr>
          <a:xfrm>
            <a:off x="5543552" y="540000"/>
            <a:ext cx="6107460" cy="2303213"/>
          </a:xfrm>
          <a:prstGeom prst="rect">
            <a:avLst/>
          </a:prstGeom>
        </p:spPr>
        <p:txBody>
          <a:bodyPr vert="horz" lIns="0" tIns="0" rIns="0" bIns="0" rtlCol="0" anchor="ctr" anchorCtr="0">
            <a:normAutofit/>
          </a:bodyPr>
          <a:lstStyle/>
          <a:p>
            <a:pPr>
              <a:lnSpc>
                <a:spcPct val="125000"/>
              </a:lnSpc>
              <a:spcAft>
                <a:spcPts val="600"/>
              </a:spcAft>
              <a:buClr>
                <a:schemeClr val="accent1">
                  <a:lumMod val="60000"/>
                  <a:lumOff val="40000"/>
                </a:schemeClr>
              </a:buClr>
            </a:pPr>
            <a:r>
              <a:rPr lang="en-US" sz="2000">
                <a:solidFill>
                  <a:schemeClr val="tx1">
                    <a:alpha val="70000"/>
                  </a:schemeClr>
                </a:solidFill>
              </a:rPr>
              <a:t>Below is scatter plots of each weather variable to E Coli reading levels:</a:t>
            </a:r>
          </a:p>
        </p:txBody>
      </p:sp>
      <p:pic>
        <p:nvPicPr>
          <p:cNvPr id="1026" name="Picture 2" descr="DNA_Precip">
            <a:extLst>
              <a:ext uri="{FF2B5EF4-FFF2-40B4-BE49-F238E27FC236}">
                <a16:creationId xmlns:a16="http://schemas.microsoft.com/office/drawing/2014/main" id="{9856EA91-17FC-4B1E-8316-9175E54D8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1339" y="3634168"/>
            <a:ext cx="3524400" cy="2480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NA_WaterTemp">
            <a:extLst>
              <a:ext uri="{FF2B5EF4-FFF2-40B4-BE49-F238E27FC236}">
                <a16:creationId xmlns:a16="http://schemas.microsoft.com/office/drawing/2014/main" id="{33074BBB-A97C-4880-9708-F43EF2E3AA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33975" y="3634168"/>
            <a:ext cx="3524400" cy="2480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NA_AirTemp">
            <a:extLst>
              <a:ext uri="{FF2B5EF4-FFF2-40B4-BE49-F238E27FC236}">
                <a16:creationId xmlns:a16="http://schemas.microsoft.com/office/drawing/2014/main" id="{EA267EF2-5551-4810-A829-C3477554CF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26612" y="3634168"/>
            <a:ext cx="3524400" cy="248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32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08DBB-D390-4FA1-A141-3F82FF31E4DB}"/>
              </a:ext>
            </a:extLst>
          </p:cNvPr>
          <p:cNvSpPr>
            <a:spLocks noGrp="1"/>
          </p:cNvSpPr>
          <p:nvPr>
            <p:ph type="title"/>
          </p:nvPr>
        </p:nvSpPr>
        <p:spPr>
          <a:xfrm>
            <a:off x="1080000" y="540000"/>
            <a:ext cx="3345950" cy="2303213"/>
          </a:xfrm>
        </p:spPr>
        <p:txBody>
          <a:bodyPr anchor="ctr">
            <a:normAutofit/>
          </a:bodyPr>
          <a:lstStyle/>
          <a:p>
            <a:pPr algn="ctr"/>
            <a:r>
              <a:rPr lang="en-US" dirty="0"/>
              <a:t>ETL Transform</a:t>
            </a:r>
          </a:p>
        </p:txBody>
      </p:sp>
      <p:cxnSp>
        <p:nvCxnSpPr>
          <p:cNvPr id="14" name="Straight Connector 13">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F7D2147-55DD-4C4D-A89C-9B48DFA51F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41339" y="3537097"/>
            <a:ext cx="5421600" cy="2670137"/>
          </a:xfrm>
          <a:prstGeom prst="rect">
            <a:avLst/>
          </a:prstGeom>
        </p:spPr>
      </p:pic>
      <p:pic>
        <p:nvPicPr>
          <p:cNvPr id="7" name="Picture 6" descr="Table&#10;&#10;Description automatically generated">
            <a:extLst>
              <a:ext uri="{FF2B5EF4-FFF2-40B4-BE49-F238E27FC236}">
                <a16:creationId xmlns:a16="http://schemas.microsoft.com/office/drawing/2014/main" id="{A1675B8E-489B-46A7-A207-041561A1F5B3}"/>
              </a:ext>
            </a:extLst>
          </p:cNvPr>
          <p:cNvPicPr>
            <a:picLocks noChangeAspect="1"/>
          </p:cNvPicPr>
          <p:nvPr/>
        </p:nvPicPr>
        <p:blipFill>
          <a:blip r:embed="rId3"/>
          <a:stretch>
            <a:fillRect/>
          </a:stretch>
        </p:blipFill>
        <p:spPr>
          <a:xfrm>
            <a:off x="6513407" y="3427432"/>
            <a:ext cx="4853609" cy="2887897"/>
          </a:xfrm>
          <a:prstGeom prst="rect">
            <a:avLst/>
          </a:prstGeom>
        </p:spPr>
      </p:pic>
    </p:spTree>
    <p:extLst>
      <p:ext uri="{BB962C8B-B14F-4D97-AF65-F5344CB8AC3E}">
        <p14:creationId xmlns:p14="http://schemas.microsoft.com/office/powerpoint/2010/main" val="28600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5" name="Freeform: Shape 14">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7" name="Freeform: Shape 16">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6EB9B-B1BA-4A9D-8E26-7D977EE7409B}"/>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ETL Transform</a:t>
            </a:r>
          </a:p>
        </p:txBody>
      </p:sp>
      <p:cxnSp>
        <p:nvCxnSpPr>
          <p:cNvPr id="22" name="Straight Connector 21">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with low confidence">
            <a:extLst>
              <a:ext uri="{FF2B5EF4-FFF2-40B4-BE49-F238E27FC236}">
                <a16:creationId xmlns:a16="http://schemas.microsoft.com/office/drawing/2014/main" id="{D028F69D-574A-49F2-AD4A-EFB6369B30A0}"/>
              </a:ext>
            </a:extLst>
          </p:cNvPr>
          <p:cNvPicPr>
            <a:picLocks noChangeAspect="1"/>
          </p:cNvPicPr>
          <p:nvPr/>
        </p:nvPicPr>
        <p:blipFill>
          <a:blip r:embed="rId2"/>
          <a:stretch>
            <a:fillRect/>
          </a:stretch>
        </p:blipFill>
        <p:spPr>
          <a:xfrm>
            <a:off x="246856" y="2930552"/>
            <a:ext cx="6322843" cy="3113999"/>
          </a:xfrm>
          <a:prstGeom prst="rect">
            <a:avLst/>
          </a:prstGeom>
        </p:spPr>
      </p:pic>
      <p:pic>
        <p:nvPicPr>
          <p:cNvPr id="7" name="Content Placeholder 6" descr="Table&#10;&#10;Description automatically generated">
            <a:extLst>
              <a:ext uri="{FF2B5EF4-FFF2-40B4-BE49-F238E27FC236}">
                <a16:creationId xmlns:a16="http://schemas.microsoft.com/office/drawing/2014/main" id="{9032CE72-E1F0-4485-AD69-87E48E59396B}"/>
              </a:ext>
            </a:extLst>
          </p:cNvPr>
          <p:cNvPicPr>
            <a:picLocks noGrp="1" noChangeAspect="1"/>
          </p:cNvPicPr>
          <p:nvPr>
            <p:ph idx="1"/>
          </p:nvPr>
        </p:nvPicPr>
        <p:blipFill>
          <a:blip r:embed="rId3"/>
          <a:stretch>
            <a:fillRect/>
          </a:stretch>
        </p:blipFill>
        <p:spPr>
          <a:xfrm>
            <a:off x="6914556" y="2841329"/>
            <a:ext cx="4051312" cy="3474000"/>
          </a:xfrm>
          <a:prstGeom prst="rect">
            <a:avLst/>
          </a:prstGeom>
        </p:spPr>
      </p:pic>
    </p:spTree>
    <p:extLst>
      <p:ext uri="{BB962C8B-B14F-4D97-AF65-F5344CB8AC3E}">
        <p14:creationId xmlns:p14="http://schemas.microsoft.com/office/powerpoint/2010/main" val="1010979510"/>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413424"/>
      </a:dk2>
      <a:lt2>
        <a:srgbClr val="E2E7E8"/>
      </a:lt2>
      <a:accent1>
        <a:srgbClr val="B1523B"/>
      </a:accent1>
      <a:accent2>
        <a:srgbClr val="C34D67"/>
      </a:accent2>
      <a:accent3>
        <a:srgbClr val="C3954D"/>
      </a:accent3>
      <a:accent4>
        <a:srgbClr val="3BB194"/>
      </a:accent4>
      <a:accent5>
        <a:srgbClr val="4DB0C3"/>
      </a:accent5>
      <a:accent6>
        <a:srgbClr val="3B6CB1"/>
      </a:accent6>
      <a:hlink>
        <a:srgbClr val="368EA3"/>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50</TotalTime>
  <Words>473</Words>
  <Application>Microsoft Office PowerPoint</Application>
  <PresentationFormat>Widescreen</PresentationFormat>
  <Paragraphs>47</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-apple-system</vt:lpstr>
      <vt:lpstr>Arial</vt:lpstr>
      <vt:lpstr>Avenir Next LT Pro Light</vt:lpstr>
      <vt:lpstr>Rockwell Nova Light</vt:lpstr>
      <vt:lpstr>Wingdings</vt:lpstr>
      <vt:lpstr>LeafVTI</vt:lpstr>
      <vt:lpstr>Safe Beaches for ALL Chicago IL</vt:lpstr>
      <vt:lpstr>Purpose </vt:lpstr>
      <vt:lpstr>Process</vt:lpstr>
      <vt:lpstr>Brain Storming</vt:lpstr>
      <vt:lpstr>Decision making </vt:lpstr>
      <vt:lpstr>ETL</vt:lpstr>
      <vt:lpstr>Looking at correlations</vt:lpstr>
      <vt:lpstr>ETL Transform</vt:lpstr>
      <vt:lpstr>ETL Transform</vt:lpstr>
      <vt:lpstr>ETL Transform</vt:lpstr>
      <vt:lpstr>Final df</vt:lpstr>
      <vt:lpstr>Machine Learning model</vt:lpstr>
      <vt:lpstr>Machine Learning model</vt:lpstr>
      <vt:lpstr>Machine Learning model</vt:lpstr>
      <vt:lpstr>Machine Learning model</vt:lpstr>
      <vt:lpstr>Build the data base</vt:lpstr>
      <vt:lpstr>Python app</vt:lpstr>
      <vt:lpstr>html</vt:lpstr>
      <vt:lpstr>deployment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Beaches for ALL Chicago IL</dc:title>
  <dc:creator>Daniel</dc:creator>
  <cp:lastModifiedBy>Daniel</cp:lastModifiedBy>
  <cp:revision>1</cp:revision>
  <dcterms:created xsi:type="dcterms:W3CDTF">2021-07-31T15:25:31Z</dcterms:created>
  <dcterms:modified xsi:type="dcterms:W3CDTF">2021-07-31T16:49:28Z</dcterms:modified>
</cp:coreProperties>
</file>